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312" r:id="rId3"/>
    <p:sldId id="309" r:id="rId4"/>
    <p:sldId id="307" r:id="rId5"/>
    <p:sldId id="313" r:id="rId6"/>
    <p:sldId id="314" r:id="rId7"/>
    <p:sldId id="311" r:id="rId8"/>
    <p:sldId id="317" r:id="rId9"/>
    <p:sldId id="315" r:id="rId10"/>
    <p:sldId id="318" r:id="rId11"/>
    <p:sldId id="310" r:id="rId12"/>
    <p:sldId id="304" r:id="rId13"/>
    <p:sldId id="305"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3737"/>
    <a:srgbClr val="FF5050"/>
    <a:srgbClr val="009900"/>
    <a:srgbClr val="FF9F9F"/>
    <a:srgbClr val="FFB3B3"/>
    <a:srgbClr val="FFC9C9"/>
    <a:srgbClr val="959595"/>
    <a:srgbClr val="FFFFFF"/>
    <a:srgbClr val="79DCFF"/>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02" autoAdjust="0"/>
    <p:restoredTop sz="72581" autoAdjust="0"/>
  </p:normalViewPr>
  <p:slideViewPr>
    <p:cSldViewPr>
      <p:cViewPr varScale="1">
        <p:scale>
          <a:sx n="69" d="100"/>
          <a:sy n="69" d="100"/>
        </p:scale>
        <p:origin x="-1566"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49" d="100"/>
          <a:sy n="49" d="100"/>
        </p:scale>
        <p:origin x="-2035" y="-62"/>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22A37C-5E9E-4BDA-BF28-2F315C7980FF}" type="datetimeFigureOut">
              <a:rPr lang="en-US" smtClean="0"/>
              <a:pPr/>
              <a:t>10/12/2010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5F13E9-1B6D-4C64-B136-B9496F5712F3}"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5F13E9-1B6D-4C64-B136-B9496F5712F3}"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(Jonathan: 2</a:t>
            </a:r>
            <a:r>
              <a:rPr lang="en-US" baseline="0" dirty="0" smtClean="0"/>
              <a:t> min / 1:33-1:35) – You’ve helped us tell the story thus far, and we’re relying upon all of you to continue telling that story. There’s a lot of information to digest that we’ve already shared, but here are the main points we hope you walk away with and continue to reiterate as we move forward.</a:t>
            </a:r>
          </a:p>
          <a:p>
            <a:endParaRPr lang="en-US" baseline="0" dirty="0" smtClean="0"/>
          </a:p>
          <a:p>
            <a:pPr marL="228600" indent="-228600">
              <a:buFont typeface="+mj-lt"/>
              <a:buAutoNum type="arabicPeriod"/>
            </a:pPr>
            <a:r>
              <a:rPr lang="en-US" b="1" baseline="0" dirty="0" smtClean="0"/>
              <a:t>Big Value, Small Price. </a:t>
            </a:r>
            <a:r>
              <a:rPr lang="en-US" baseline="0" dirty="0" smtClean="0"/>
              <a:t>We cannot stress enough how important this is. There is no one that even comes close to offering the value that we offer at such a price. Any price concern should be no concern at all. </a:t>
            </a:r>
          </a:p>
          <a:p>
            <a:pPr marL="228600" indent="-228600">
              <a:buFont typeface="+mj-lt"/>
              <a:buAutoNum type="arabicPeriod"/>
            </a:pPr>
            <a:r>
              <a:rPr lang="en-US" b="1" baseline="0" dirty="0" smtClean="0"/>
              <a:t>Made Simple.</a:t>
            </a:r>
            <a:r>
              <a:rPr lang="en-US" baseline="0" dirty="0" smtClean="0"/>
              <a:t> As Mike already discussed, that “made simple” message that is a part of our tagline has been translated throughout everything we’ve done. Simplicity is key. We’re hear to knock down the complications that church leaders are experiencing with their communication. Our message should be as simple as our product.</a:t>
            </a:r>
          </a:p>
          <a:p>
            <a:pPr marL="228600" indent="-228600">
              <a:buFont typeface="+mj-lt"/>
              <a:buAutoNum type="arabicPeriod"/>
            </a:pPr>
            <a:r>
              <a:rPr lang="en-US" b="1" baseline="0" dirty="0" smtClean="0"/>
              <a:t>Unparalleled. </a:t>
            </a:r>
            <a:r>
              <a:rPr lang="en-US" baseline="0" dirty="0" smtClean="0"/>
              <a:t>Our solution is unparalleled. Our user experience is unparalleled. Our price is unparalleled. And as you all know from being on this call, our team, with all of your help, is unparalleled. There is nothing like SoChurch, and this should </a:t>
            </a:r>
            <a:r>
              <a:rPr lang="en-US" baseline="0" smtClean="0"/>
              <a:t>be re-communicated </a:t>
            </a:r>
            <a:r>
              <a:rPr lang="en-US" baseline="0" dirty="0" smtClean="0"/>
              <a:t>throughout all of our efforts as a team.</a:t>
            </a:r>
            <a:endParaRPr lang="en-US" dirty="0"/>
          </a:p>
        </p:txBody>
      </p:sp>
      <p:sp>
        <p:nvSpPr>
          <p:cNvPr id="4" name="Slide Number Placeholder 3"/>
          <p:cNvSpPr>
            <a:spLocks noGrp="1"/>
          </p:cNvSpPr>
          <p:nvPr>
            <p:ph type="sldNum" sz="quarter" idx="10"/>
          </p:nvPr>
        </p:nvSpPr>
        <p:spPr/>
        <p:txBody>
          <a:bodyPr/>
          <a:lstStyle/>
          <a:p>
            <a:fld id="{8D5F13E9-1B6D-4C64-B136-B9496F5712F3}" type="slidenum">
              <a:rPr lang="en-US" smtClean="0"/>
              <a:pPr/>
              <a:t>12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000" dirty="0" smtClean="0"/>
              <a:t>(All:</a:t>
            </a:r>
            <a:r>
              <a:rPr lang="en-US" sz="1000" baseline="0" dirty="0" smtClean="0"/>
              <a:t> 25 min / 1:35-2:00 end) – Answer questions as the come up. </a:t>
            </a:r>
            <a:endParaRPr lang="en-US" sz="1000" dirty="0" smtClean="0"/>
          </a:p>
          <a:p>
            <a:endParaRPr lang="en-US" sz="1000" dirty="0" smtClean="0"/>
          </a:p>
          <a:p>
            <a:r>
              <a:rPr lang="en-US" sz="1000" b="1" dirty="0" smtClean="0"/>
              <a:t>NEXT UP:</a:t>
            </a:r>
          </a:p>
          <a:p>
            <a:pPr>
              <a:buFont typeface="Arial" pitchFamily="34" charset="0"/>
              <a:buChar char="•"/>
            </a:pPr>
            <a:r>
              <a:rPr lang="en-US" sz="1000" baseline="0" dirty="0" smtClean="0"/>
              <a:t> We will be launching Alpha on Sept. 3</a:t>
            </a:r>
            <a:r>
              <a:rPr lang="en-US" sz="1000" baseline="30000" dirty="0" smtClean="0"/>
              <a:t>rd</a:t>
            </a:r>
            <a:r>
              <a:rPr lang="en-US" sz="1000" baseline="0" dirty="0" smtClean="0"/>
              <a:t>. We will be launching R2 on Sept. 21. Look for your invite and provide us feedback as you use the product.</a:t>
            </a:r>
          </a:p>
          <a:p>
            <a:pPr>
              <a:buFont typeface="Arial" pitchFamily="34" charset="0"/>
              <a:buChar char="•"/>
            </a:pPr>
            <a:r>
              <a:rPr lang="en-US" sz="1000" baseline="0" dirty="0" smtClean="0"/>
              <a:t> (Ben) John and I will be contacting some of you individually to discuss other ways you may be able to help. Also, be looking for our Executive Dashboard on Sept 3</a:t>
            </a:r>
            <a:r>
              <a:rPr lang="en-US" sz="1000" baseline="30000" dirty="0" smtClean="0"/>
              <a:t>rd</a:t>
            </a:r>
            <a:r>
              <a:rPr lang="en-US" sz="1000" baseline="0" dirty="0" smtClean="0"/>
              <a:t> with a link and instructions for the alpha testing. </a:t>
            </a:r>
          </a:p>
          <a:p>
            <a:pPr>
              <a:buFont typeface="Arial" pitchFamily="34" charset="0"/>
              <a:buChar char="•"/>
            </a:pPr>
            <a:r>
              <a:rPr lang="en-US" sz="1000" baseline="0" dirty="0" smtClean="0"/>
              <a:t> (Ben) dial #88 to end recording</a:t>
            </a:r>
          </a:p>
        </p:txBody>
      </p:sp>
      <p:sp>
        <p:nvSpPr>
          <p:cNvPr id="4" name="Slide Number Placeholder 3"/>
          <p:cNvSpPr>
            <a:spLocks noGrp="1"/>
          </p:cNvSpPr>
          <p:nvPr>
            <p:ph type="sldNum" sz="quarter" idx="10"/>
          </p:nvPr>
        </p:nvSpPr>
        <p:spPr/>
        <p:txBody>
          <a:bodyPr/>
          <a:lstStyle/>
          <a:p>
            <a:fld id="{8D5F13E9-1B6D-4C64-B136-B9496F5712F3}" type="slidenum">
              <a:rPr lang="en-US" smtClean="0"/>
              <a:pPr/>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readcrumb Only">
    <p:spTree>
      <p:nvGrpSpPr>
        <p:cNvPr id="1" name=""/>
        <p:cNvGrpSpPr/>
        <p:nvPr/>
      </p:nvGrpSpPr>
      <p:grpSpPr>
        <a:xfrm>
          <a:off x="0" y="0"/>
          <a:ext cx="0" cy="0"/>
          <a:chOff x="0" y="0"/>
          <a:chExt cx="0" cy="0"/>
        </a:xfrm>
      </p:grpSpPr>
      <p:sp>
        <p:nvSpPr>
          <p:cNvPr id="4" name="Rectangle 3"/>
          <p:cNvSpPr/>
          <p:nvPr userDrawn="1"/>
        </p:nvSpPr>
        <p:spPr>
          <a:xfrm>
            <a:off x="0" y="6400800"/>
            <a:ext cx="9144000" cy="457200"/>
          </a:xfrm>
          <a:prstGeom prst="rect">
            <a:avLst/>
          </a:prstGeom>
          <a:gradFill flip="none" rotWithShape="1">
            <a:gsLst>
              <a:gs pos="0">
                <a:srgbClr val="959595"/>
              </a:gs>
              <a:gs pos="35000">
                <a:schemeClr val="bg1">
                  <a:shade val="67500"/>
                  <a:satMod val="115000"/>
                </a:schemeClr>
              </a:gs>
              <a:gs pos="100000">
                <a:schemeClr val="bg1">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7" name="Rectangle 36"/>
          <p:cNvSpPr/>
          <p:nvPr userDrawn="1"/>
        </p:nvSpPr>
        <p:spPr>
          <a:xfrm>
            <a:off x="0" y="5334000"/>
            <a:ext cx="9144000" cy="1066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p:cNvSpPr/>
          <p:nvPr userDrawn="1"/>
        </p:nvSpPr>
        <p:spPr>
          <a:xfrm>
            <a:off x="0" y="6400800"/>
            <a:ext cx="9144000" cy="457200"/>
          </a:xfrm>
          <a:prstGeom prst="rect">
            <a:avLst/>
          </a:prstGeom>
          <a:gradFill flip="none" rotWithShape="1">
            <a:gsLst>
              <a:gs pos="0">
                <a:srgbClr val="959595"/>
              </a:gs>
              <a:gs pos="35000">
                <a:schemeClr val="bg1">
                  <a:shade val="67500"/>
                  <a:satMod val="115000"/>
                </a:schemeClr>
              </a:gs>
              <a:gs pos="100000">
                <a:schemeClr val="bg1">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p:cNvGrpSpPr/>
          <p:nvPr userDrawn="1"/>
        </p:nvGrpSpPr>
        <p:grpSpPr>
          <a:xfrm rot="5400000">
            <a:off x="4568825" y="765175"/>
            <a:ext cx="6350" cy="9144000"/>
            <a:chOff x="6108700" y="3733800"/>
            <a:chExt cx="6350" cy="2819400"/>
          </a:xfrm>
        </p:grpSpPr>
        <p:cxnSp>
          <p:nvCxnSpPr>
            <p:cNvPr id="40" name="Straight Connector 39"/>
            <p:cNvCxnSpPr/>
            <p:nvPr/>
          </p:nvCxnSpPr>
          <p:spPr>
            <a:xfrm rot="5400000">
              <a:off x="4705350" y="5143500"/>
              <a:ext cx="2819400" cy="0"/>
            </a:xfrm>
            <a:prstGeom prst="line">
              <a:avLst/>
            </a:prstGeom>
            <a:ln w="127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rot="5400000">
              <a:off x="4699000" y="5143500"/>
              <a:ext cx="28194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42" name="Text Placeholder 36"/>
          <p:cNvSpPr>
            <a:spLocks noGrp="1"/>
          </p:cNvSpPr>
          <p:nvPr>
            <p:ph type="body" sz="quarter" idx="10" hasCustomPrompt="1"/>
          </p:nvPr>
        </p:nvSpPr>
        <p:spPr>
          <a:xfrm>
            <a:off x="152400" y="5486400"/>
            <a:ext cx="8839200" cy="762000"/>
          </a:xfrm>
        </p:spPr>
        <p:txBody>
          <a:bodyPr anchor="ctr" anchorCtr="0">
            <a:noAutofit/>
          </a:bodyPr>
          <a:lstStyle>
            <a:lvl1pPr algn="l">
              <a:defRPr sz="2400" cap="all" baseline="0">
                <a:solidFill>
                  <a:schemeClr val="tx2"/>
                </a:solidFill>
              </a:defRPr>
            </a:lvl1pPr>
            <a:lvl2pPr>
              <a:defRPr sz="1800">
                <a:solidFill>
                  <a:schemeClr val="tx2"/>
                </a:solidFill>
              </a:defRPr>
            </a:lvl2pPr>
            <a:lvl3pPr>
              <a:defRPr sz="1800">
                <a:solidFill>
                  <a:schemeClr val="tx2"/>
                </a:solidFill>
              </a:defRPr>
            </a:lvl3pPr>
            <a:lvl4pPr>
              <a:defRPr sz="1800">
                <a:solidFill>
                  <a:schemeClr val="tx2"/>
                </a:solidFill>
              </a:defRPr>
            </a:lvl4pPr>
            <a:lvl5pPr>
              <a:defRPr sz="1800">
                <a:solidFill>
                  <a:schemeClr val="tx2"/>
                </a:solidFill>
              </a:defRPr>
            </a:lvl5pPr>
          </a:lstStyle>
          <a:p>
            <a:pPr lvl="0"/>
            <a:r>
              <a:rPr lang="en-US" dirty="0" smtClean="0"/>
              <a:t>Click to edit Title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Rectangle 2"/>
          <p:cNvSpPr/>
          <p:nvPr userDrawn="1"/>
        </p:nvSpPr>
        <p:spPr>
          <a:xfrm>
            <a:off x="0" y="5334000"/>
            <a:ext cx="9144000" cy="1066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userDrawn="1"/>
        </p:nvSpPr>
        <p:spPr>
          <a:xfrm>
            <a:off x="0" y="6400800"/>
            <a:ext cx="9144000" cy="457200"/>
          </a:xfrm>
          <a:prstGeom prst="rect">
            <a:avLst/>
          </a:prstGeom>
          <a:gradFill flip="none" rotWithShape="1">
            <a:gsLst>
              <a:gs pos="0">
                <a:srgbClr val="959595"/>
              </a:gs>
              <a:gs pos="35000">
                <a:schemeClr val="bg1">
                  <a:shade val="67500"/>
                  <a:satMod val="115000"/>
                </a:schemeClr>
              </a:gs>
              <a:gs pos="100000">
                <a:schemeClr val="bg1">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userDrawn="1"/>
        </p:nvGrpSpPr>
        <p:grpSpPr>
          <a:xfrm rot="5400000">
            <a:off x="4568825" y="765175"/>
            <a:ext cx="6350" cy="9144000"/>
            <a:chOff x="6108700" y="3733800"/>
            <a:chExt cx="6350" cy="2819400"/>
          </a:xfrm>
        </p:grpSpPr>
        <p:cxnSp>
          <p:nvCxnSpPr>
            <p:cNvPr id="29" name="Straight Connector 28"/>
            <p:cNvCxnSpPr/>
            <p:nvPr/>
          </p:nvCxnSpPr>
          <p:spPr>
            <a:xfrm rot="5400000">
              <a:off x="4705350" y="5143500"/>
              <a:ext cx="2819400" cy="0"/>
            </a:xfrm>
            <a:prstGeom prst="line">
              <a:avLst/>
            </a:prstGeom>
            <a:ln w="127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rot="5400000">
              <a:off x="4699000" y="5143500"/>
              <a:ext cx="2819400"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7" name="Text Placeholder 36"/>
          <p:cNvSpPr>
            <a:spLocks noGrp="1"/>
          </p:cNvSpPr>
          <p:nvPr>
            <p:ph type="body" sz="quarter" idx="10" hasCustomPrompt="1"/>
          </p:nvPr>
        </p:nvSpPr>
        <p:spPr>
          <a:xfrm>
            <a:off x="152400" y="5486400"/>
            <a:ext cx="8839200" cy="762000"/>
          </a:xfrm>
        </p:spPr>
        <p:txBody>
          <a:bodyPr anchor="ctr" anchorCtr="0">
            <a:noAutofit/>
          </a:bodyPr>
          <a:lstStyle>
            <a:lvl1pPr algn="l">
              <a:defRPr sz="2400" cap="all" baseline="0">
                <a:solidFill>
                  <a:schemeClr val="tx2"/>
                </a:solidFill>
              </a:defRPr>
            </a:lvl1pPr>
            <a:lvl2pPr>
              <a:defRPr sz="1800">
                <a:solidFill>
                  <a:schemeClr val="tx2"/>
                </a:solidFill>
              </a:defRPr>
            </a:lvl2pPr>
            <a:lvl3pPr>
              <a:defRPr sz="1800">
                <a:solidFill>
                  <a:schemeClr val="tx2"/>
                </a:solidFill>
              </a:defRPr>
            </a:lvl3pPr>
            <a:lvl4pPr>
              <a:defRPr sz="1800">
                <a:solidFill>
                  <a:schemeClr val="tx2"/>
                </a:solidFill>
              </a:defRPr>
            </a:lvl4pPr>
            <a:lvl5pPr>
              <a:defRPr sz="1800">
                <a:solidFill>
                  <a:schemeClr val="tx2"/>
                </a:solidFill>
              </a:defRPr>
            </a:lvl5pPr>
          </a:lstStyle>
          <a:p>
            <a:pPr lvl="0"/>
            <a:r>
              <a:rPr lang="en-US" dirty="0" smtClean="0"/>
              <a:t>Click to edit Title</a:t>
            </a:r>
          </a:p>
        </p:txBody>
      </p:sp>
      <p:sp>
        <p:nvSpPr>
          <p:cNvPr id="39" name="Content Placeholder 38"/>
          <p:cNvSpPr>
            <a:spLocks noGrp="1"/>
          </p:cNvSpPr>
          <p:nvPr>
            <p:ph sz="quarter" idx="11"/>
          </p:nvPr>
        </p:nvSpPr>
        <p:spPr>
          <a:xfrm>
            <a:off x="152400" y="152400"/>
            <a:ext cx="8839200" cy="5029200"/>
          </a:xfrm>
        </p:spPr>
        <p:txBody>
          <a:bodyPr/>
          <a:lstStyle>
            <a:lvl1pPr>
              <a:defRPr>
                <a:solidFill>
                  <a:schemeClr val="accent5"/>
                </a:solidFill>
              </a:defRPr>
            </a:lvl1pPr>
            <a:lvl2pPr algn="l">
              <a:defRPr>
                <a:solidFill>
                  <a:schemeClr val="accent5"/>
                </a:solidFill>
              </a:defRPr>
            </a:lvl2pPr>
            <a:lvl3pPr algn="l">
              <a:defRPr>
                <a:solidFill>
                  <a:schemeClr val="accent5"/>
                </a:solidFill>
              </a:defRPr>
            </a:lvl3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6" name="Rectangle 5"/>
          <p:cNvSpPr/>
          <p:nvPr userDrawn="1"/>
        </p:nvSpPr>
        <p:spPr>
          <a:xfrm>
            <a:off x="0" y="6400800"/>
            <a:ext cx="9144000" cy="457200"/>
          </a:xfrm>
          <a:prstGeom prst="rect">
            <a:avLst/>
          </a:prstGeom>
          <a:gradFill flip="none" rotWithShape="1">
            <a:gsLst>
              <a:gs pos="0">
                <a:srgbClr val="959595"/>
              </a:gs>
              <a:gs pos="35000">
                <a:schemeClr val="bg1">
                  <a:shade val="67500"/>
                  <a:satMod val="115000"/>
                </a:schemeClr>
              </a:gs>
              <a:gs pos="100000">
                <a:schemeClr val="bg1">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38"/>
          <p:cNvSpPr>
            <a:spLocks noGrp="1"/>
          </p:cNvSpPr>
          <p:nvPr>
            <p:ph sz="quarter" idx="11"/>
          </p:nvPr>
        </p:nvSpPr>
        <p:spPr>
          <a:xfrm>
            <a:off x="0" y="0"/>
            <a:ext cx="9144000" cy="6400800"/>
          </a:xfrm>
        </p:spPr>
        <p:txBody>
          <a:bodyPr/>
          <a:lstStyle>
            <a:lvl1pPr>
              <a:defRPr>
                <a:solidFill>
                  <a:schemeClr val="accent5"/>
                </a:solidFill>
              </a:defRPr>
            </a:lvl1pPr>
            <a:lvl2pPr algn="l">
              <a:defRPr>
                <a:solidFill>
                  <a:schemeClr val="accent5"/>
                </a:solidFill>
              </a:defRPr>
            </a:lvl2pPr>
            <a:lvl3pPr algn="l">
              <a:defRPr>
                <a:solidFill>
                  <a:schemeClr val="accent5"/>
                </a:solidFill>
              </a:defRPr>
            </a:lvl3pPr>
          </a:lstStyle>
          <a:p>
            <a:pPr lvl="0"/>
            <a:r>
              <a:rPr lang="en-US" dirty="0" smtClean="0"/>
              <a:t>Click to edit Master text styles</a:t>
            </a:r>
          </a:p>
          <a:p>
            <a:pPr lvl="1"/>
            <a:r>
              <a:rPr lang="en-US" dirty="0" smtClean="0"/>
              <a:t>Second level</a:t>
            </a:r>
          </a:p>
          <a:p>
            <a:pPr lvl="2"/>
            <a:r>
              <a:rPr lang="en-US" dirty="0" smtClean="0"/>
              <a:t>Third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3" name="Rectangle 12"/>
          <p:cNvSpPr/>
          <p:nvPr userDrawn="1"/>
        </p:nvSpPr>
        <p:spPr>
          <a:xfrm>
            <a:off x="0" y="0"/>
            <a:ext cx="9144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2"/>
          <p:cNvSpPr>
            <a:spLocks noGrp="1"/>
          </p:cNvSpPr>
          <p:nvPr>
            <p:ph idx="1"/>
          </p:nvPr>
        </p:nvSpPr>
        <p:spPr>
          <a:xfrm>
            <a:off x="152400" y="152400"/>
            <a:ext cx="2743200" cy="6096000"/>
          </a:xfrm>
        </p:spPr>
        <p:txBody>
          <a:bodyPr anchor="ctr" anchorCtr="0">
            <a:normAutofit/>
          </a:bodyPr>
          <a:lstStyle>
            <a:lvl1pPr marL="0" indent="0" algn="ctr">
              <a:lnSpc>
                <a:spcPct val="130000"/>
              </a:lnSpc>
              <a:buFontTx/>
              <a:buNone/>
              <a:defRPr sz="3000" cap="none" baseline="0">
                <a:solidFill>
                  <a:schemeClr val="accent4"/>
                </a:solidFill>
                <a:latin typeface="Sansumi" pitchFamily="2" charset="0"/>
                <a:cs typeface="Arial" pitchFamily="34" charset="0"/>
              </a:defRPr>
            </a:lvl1pPr>
            <a:lvl2pPr marL="0" indent="0">
              <a:buFontTx/>
              <a:buNone/>
              <a:defRPr sz="6000">
                <a:latin typeface="League Gothic" pitchFamily="50" charset="0"/>
              </a:defRPr>
            </a:lvl2pPr>
            <a:lvl3pPr marL="0" indent="0">
              <a:buFontTx/>
              <a:buNone/>
              <a:defRPr sz="6000">
                <a:latin typeface="League Gothic" pitchFamily="50" charset="0"/>
              </a:defRPr>
            </a:lvl3pPr>
          </a:lstStyle>
          <a:p>
            <a:pPr lvl="0"/>
            <a:r>
              <a:rPr lang="en-US" dirty="0" smtClean="0"/>
              <a:t>Click to edit Master text styles</a:t>
            </a:r>
          </a:p>
        </p:txBody>
      </p:sp>
      <p:sp>
        <p:nvSpPr>
          <p:cNvPr id="5" name="Rectangle 4"/>
          <p:cNvSpPr/>
          <p:nvPr userDrawn="1"/>
        </p:nvSpPr>
        <p:spPr>
          <a:xfrm>
            <a:off x="0" y="6400800"/>
            <a:ext cx="9144000" cy="457200"/>
          </a:xfrm>
          <a:prstGeom prst="rect">
            <a:avLst/>
          </a:prstGeom>
          <a:gradFill flip="none" rotWithShape="1">
            <a:gsLst>
              <a:gs pos="0">
                <a:srgbClr val="959595"/>
              </a:gs>
              <a:gs pos="35000">
                <a:schemeClr val="bg1">
                  <a:shade val="67500"/>
                  <a:satMod val="115000"/>
                </a:schemeClr>
              </a:gs>
              <a:gs pos="100000">
                <a:schemeClr val="bg1">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p:cNvSpPr>
            <a:spLocks noGrp="1"/>
          </p:cNvSpPr>
          <p:nvPr>
            <p:ph idx="10"/>
          </p:nvPr>
        </p:nvSpPr>
        <p:spPr>
          <a:xfrm>
            <a:off x="3200400" y="152400"/>
            <a:ext cx="2743200" cy="6096000"/>
          </a:xfrm>
        </p:spPr>
        <p:txBody>
          <a:bodyPr anchor="ctr" anchorCtr="0">
            <a:normAutofit/>
          </a:bodyPr>
          <a:lstStyle>
            <a:lvl1pPr marL="0" indent="0" algn="ctr">
              <a:lnSpc>
                <a:spcPct val="130000"/>
              </a:lnSpc>
              <a:buFontTx/>
              <a:buNone/>
              <a:defRPr sz="3000" cap="none" baseline="0">
                <a:solidFill>
                  <a:schemeClr val="accent4"/>
                </a:solidFill>
                <a:latin typeface="Sansumi" pitchFamily="2" charset="0"/>
                <a:cs typeface="Arial" pitchFamily="34" charset="0"/>
              </a:defRPr>
            </a:lvl1pPr>
            <a:lvl2pPr marL="0" indent="0">
              <a:buFontTx/>
              <a:buNone/>
              <a:defRPr sz="6000">
                <a:latin typeface="League Gothic" pitchFamily="50" charset="0"/>
              </a:defRPr>
            </a:lvl2pPr>
            <a:lvl3pPr marL="0" indent="0">
              <a:buFontTx/>
              <a:buNone/>
              <a:defRPr sz="6000">
                <a:latin typeface="League Gothic" pitchFamily="50" charset="0"/>
              </a:defRPr>
            </a:lvl3pPr>
          </a:lstStyle>
          <a:p>
            <a:pPr lvl="0"/>
            <a:r>
              <a:rPr lang="en-US" dirty="0" smtClean="0"/>
              <a:t>Click to edit Master text styles</a:t>
            </a:r>
          </a:p>
        </p:txBody>
      </p:sp>
      <p:sp>
        <p:nvSpPr>
          <p:cNvPr id="7" name="Content Placeholder 2"/>
          <p:cNvSpPr>
            <a:spLocks noGrp="1"/>
          </p:cNvSpPr>
          <p:nvPr>
            <p:ph idx="11"/>
          </p:nvPr>
        </p:nvSpPr>
        <p:spPr>
          <a:xfrm>
            <a:off x="6248400" y="152400"/>
            <a:ext cx="2743200" cy="6096000"/>
          </a:xfrm>
        </p:spPr>
        <p:txBody>
          <a:bodyPr anchor="ctr" anchorCtr="0">
            <a:normAutofit/>
          </a:bodyPr>
          <a:lstStyle>
            <a:lvl1pPr marL="0" indent="0" algn="ctr">
              <a:lnSpc>
                <a:spcPct val="130000"/>
              </a:lnSpc>
              <a:buFontTx/>
              <a:buNone/>
              <a:defRPr sz="3000" cap="none" baseline="0">
                <a:solidFill>
                  <a:schemeClr val="accent4"/>
                </a:solidFill>
                <a:latin typeface="Sansumi" pitchFamily="2" charset="0"/>
                <a:cs typeface="Arial" pitchFamily="34" charset="0"/>
              </a:defRPr>
            </a:lvl1pPr>
            <a:lvl2pPr marL="0" indent="0">
              <a:buFontTx/>
              <a:buNone/>
              <a:defRPr sz="6000">
                <a:latin typeface="League Gothic" pitchFamily="50" charset="0"/>
              </a:defRPr>
            </a:lvl2pPr>
            <a:lvl3pPr marL="0" indent="0">
              <a:buFontTx/>
              <a:buNone/>
              <a:defRPr sz="6000">
                <a:latin typeface="League Gothic" pitchFamily="50" charset="0"/>
              </a:defRPr>
            </a:lvl3pPr>
          </a:lstStyle>
          <a:p>
            <a:pPr lvl="0"/>
            <a:r>
              <a:rPr lang="en-US" dirty="0" smtClean="0"/>
              <a:t>Click to edit Master text styles</a:t>
            </a:r>
          </a:p>
        </p:txBody>
      </p:sp>
      <p:grpSp>
        <p:nvGrpSpPr>
          <p:cNvPr id="20" name="Group 19"/>
          <p:cNvGrpSpPr/>
          <p:nvPr userDrawn="1"/>
        </p:nvGrpSpPr>
        <p:grpSpPr>
          <a:xfrm>
            <a:off x="3060700" y="228600"/>
            <a:ext cx="3065780" cy="5943600"/>
            <a:chOff x="3060700" y="304800"/>
            <a:chExt cx="3065780" cy="2819400"/>
          </a:xfrm>
        </p:grpSpPr>
        <p:cxnSp>
          <p:nvCxnSpPr>
            <p:cNvPr id="18" name="Straight Connector 17"/>
            <p:cNvCxnSpPr/>
            <p:nvPr userDrawn="1"/>
          </p:nvCxnSpPr>
          <p:spPr>
            <a:xfrm rot="5400000">
              <a:off x="4716780" y="1714500"/>
              <a:ext cx="2819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rot="5400000">
              <a:off x="1668780" y="1714500"/>
              <a:ext cx="2819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5400000">
              <a:off x="4699000" y="1714500"/>
              <a:ext cx="281940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5400000">
              <a:off x="1651000" y="1714500"/>
              <a:ext cx="281940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3" name="Picture 2" descr="Intro_Slide.jpg"/>
          <p:cNvPicPr>
            <a:picLocks noChangeAspect="1"/>
          </p:cNvPicPr>
          <p:nvPr userDrawn="1"/>
        </p:nvPicPr>
        <p:blipFill>
          <a:blip r:embed="rId2" cstate="print"/>
          <a:stretch>
            <a:fillRect/>
          </a:stretch>
        </p:blipFill>
        <p:spPr>
          <a:xfrm>
            <a:off x="4336143" y="2032660"/>
            <a:ext cx="4807857" cy="4825340"/>
          </a:xfrm>
          <a:prstGeom prst="rect">
            <a:avLst/>
          </a:prstGeom>
        </p:spPr>
      </p:pic>
      <p:sp>
        <p:nvSpPr>
          <p:cNvPr id="4" name="Title 3"/>
          <p:cNvSpPr>
            <a:spLocks noGrp="1"/>
          </p:cNvSpPr>
          <p:nvPr>
            <p:ph type="title"/>
          </p:nvPr>
        </p:nvSpPr>
        <p:spPr>
          <a:xfrm>
            <a:off x="533400" y="457200"/>
            <a:ext cx="5867400" cy="1219200"/>
          </a:xfrm>
          <a:prstGeom prst="rect">
            <a:avLst/>
          </a:prstGeom>
        </p:spPr>
        <p:txBody>
          <a:bodyPr anchor="b" anchorCtr="0"/>
          <a:lstStyle>
            <a:lvl1pPr>
              <a:defRPr sz="3600">
                <a:solidFill>
                  <a:schemeClr val="accent5"/>
                </a:solidFill>
              </a:defRPr>
            </a:lvl1p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609600" y="1600200"/>
            <a:ext cx="5715000" cy="457200"/>
          </a:xfrm>
        </p:spPr>
        <p:txBody>
          <a:bodyPr>
            <a:normAutofit/>
          </a:bodyPr>
          <a:lstStyle>
            <a:lvl1pPr algn="l">
              <a:defRPr sz="1400">
                <a:solidFill>
                  <a:schemeClr val="accent2"/>
                </a:soli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smtClean="0"/>
              <a:t>MM/DD/YYYY</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2400" y="152400"/>
            <a:ext cx="8839200" cy="6553200"/>
          </a:xfrm>
          <a:prstGeom prst="rect">
            <a:avLst/>
          </a:prstGeom>
        </p:spPr>
        <p:txBody>
          <a:bodyPr vert="horz" lIns="91440" tIns="45720" rIns="91440" bIns="45720" rtlCol="0" anchor="ctr" anchorCtr="0">
            <a:normAutofit/>
          </a:bodyPr>
          <a:lstStyle/>
          <a:p>
            <a:pPr lvl="0"/>
            <a:r>
              <a:rPr lang="en-US" dirty="0" smtClean="0"/>
              <a:t>Click to edit Master text styles</a:t>
            </a:r>
          </a:p>
        </p:txBody>
      </p:sp>
    </p:spTree>
  </p:cSld>
  <p:clrMap bg1="lt1" tx1="dk1" bg2="lt2" tx2="dk2" accent1="accent1" accent2="accent2" accent3="accent3" accent4="accent4" accent5="accent5" accent6="accent6" hlink="hlink" folHlink="folHlink"/>
  <p:sldLayoutIdLst>
    <p:sldLayoutId id="2147483664" r:id="rId1"/>
    <p:sldLayoutId id="2147483650" r:id="rId2"/>
    <p:sldLayoutId id="2147483649" r:id="rId3"/>
    <p:sldLayoutId id="2147483653" r:id="rId4"/>
    <p:sldLayoutId id="2147483654" r:id="rId5"/>
    <p:sldLayoutId id="2147483656" r:id="rId6"/>
    <p:sldLayoutId id="2147483660" r:id="rId7"/>
  </p:sldLayoutIdLst>
  <p:txStyles>
    <p:titleStyle>
      <a:lvl1pPr marL="0" indent="0" algn="l" defTabSz="914400" rtl="0" eaLnBrk="1" latinLnBrk="0" hangingPunct="1">
        <a:spcBef>
          <a:spcPct val="0"/>
        </a:spcBef>
        <a:buNone/>
        <a:defRPr sz="3000" b="0" kern="1200" cap="all" baseline="0">
          <a:solidFill>
            <a:schemeClr val="accent1"/>
          </a:solidFill>
          <a:latin typeface="Sansumi" pitchFamily="2" charset="0"/>
          <a:ea typeface="+mj-ea"/>
          <a:cs typeface="+mj-cs"/>
        </a:defRPr>
      </a:lvl1pPr>
    </p:titleStyle>
    <p:bodyStyle>
      <a:lvl1pPr marL="0" indent="0" algn="ctr" defTabSz="914400" rtl="0" eaLnBrk="1" latinLnBrk="0" hangingPunct="1">
        <a:spcBef>
          <a:spcPts val="0"/>
        </a:spcBef>
        <a:buFont typeface="Arial" pitchFamily="34" charset="0"/>
        <a:buNone/>
        <a:defRPr sz="5500" kern="1200">
          <a:solidFill>
            <a:schemeClr val="accent5"/>
          </a:solidFill>
          <a:latin typeface="Sansumi" pitchFamily="2" charset="0"/>
          <a:ea typeface="+mn-ea"/>
          <a:cs typeface="+mn-cs"/>
        </a:defRPr>
      </a:lvl1pPr>
      <a:lvl2pPr marL="285750" indent="-285750" algn="ctr" defTabSz="914400" rtl="0" eaLnBrk="1" latinLnBrk="0" hangingPunct="1">
        <a:spcBef>
          <a:spcPts val="0"/>
        </a:spcBef>
        <a:buFont typeface="Arial" pitchFamily="34" charset="0"/>
        <a:buChar char="•"/>
        <a:defRPr sz="4000" kern="1200">
          <a:solidFill>
            <a:schemeClr val="accent1"/>
          </a:solidFill>
          <a:latin typeface="Sansumi" pitchFamily="2" charset="0"/>
          <a:ea typeface="+mn-ea"/>
          <a:cs typeface="+mn-cs"/>
        </a:defRPr>
      </a:lvl2pPr>
      <a:lvl3pPr marL="573088" indent="-287338" algn="ctr" defTabSz="914400" rtl="0" eaLnBrk="1" latinLnBrk="0" hangingPunct="1">
        <a:spcBef>
          <a:spcPts val="0"/>
        </a:spcBef>
        <a:buFont typeface="Arial" pitchFamily="34" charset="0"/>
        <a:buChar char="•"/>
        <a:defRPr sz="4000" kern="1200">
          <a:solidFill>
            <a:schemeClr val="accent1"/>
          </a:solidFill>
          <a:latin typeface="Sansumi" pitchFamily="2" charset="0"/>
          <a:ea typeface="+mn-ea"/>
          <a:cs typeface="+mn-cs"/>
        </a:defRPr>
      </a:lvl3pPr>
      <a:lvl4pPr marL="628650" indent="-285750" algn="l" defTabSz="914400" rtl="0" eaLnBrk="1" latinLnBrk="0" hangingPunct="1">
        <a:spcBef>
          <a:spcPts val="0"/>
        </a:spcBef>
        <a:buFont typeface="Arial" pitchFamily="34" charset="0"/>
        <a:buChar char="•"/>
        <a:defRPr sz="3500" kern="1200">
          <a:solidFill>
            <a:schemeClr val="accent6"/>
          </a:solidFill>
          <a:latin typeface="+mn-lt"/>
          <a:ea typeface="+mn-ea"/>
          <a:cs typeface="+mn-cs"/>
        </a:defRPr>
      </a:lvl4pPr>
      <a:lvl5pPr marL="628650" indent="-285750" algn="l" defTabSz="914400" rtl="0" eaLnBrk="1" latinLnBrk="0" hangingPunct="1">
        <a:spcBef>
          <a:spcPts val="0"/>
        </a:spcBef>
        <a:buFont typeface="Arial" pitchFamily="34" charset="0"/>
        <a:buChar char="•"/>
        <a:defRPr sz="3500" kern="1200">
          <a:solidFill>
            <a:schemeClr val="accent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16.jpe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p:cNvPicPr>
            <a:picLocks noChangeAspect="1" noChangeArrowheads="1"/>
          </p:cNvPicPr>
          <p:nvPr/>
        </p:nvPicPr>
        <p:blipFill>
          <a:blip r:embed="rId3" cstate="print"/>
          <a:srcRect/>
          <a:stretch>
            <a:fillRect/>
          </a:stretch>
        </p:blipFill>
        <p:spPr bwMode="auto">
          <a:xfrm>
            <a:off x="428625" y="381000"/>
            <a:ext cx="6353175" cy="16700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cstate="print"/>
          <a:srcRect/>
          <a:stretch>
            <a:fillRect/>
          </a:stretch>
        </p:blipFill>
        <p:spPr bwMode="auto">
          <a:xfrm>
            <a:off x="1371600" y="685800"/>
            <a:ext cx="6400800" cy="5092811"/>
          </a:xfrm>
          <a:prstGeom prst="rect">
            <a:avLst/>
          </a:prstGeom>
          <a:noFill/>
          <a:ln w="9525">
            <a:solidFill>
              <a:schemeClr val="accent3"/>
            </a:solidFill>
            <a:miter lim="800000"/>
            <a:headEnd/>
            <a:tailEnd/>
          </a:ln>
        </p:spPr>
      </p:pic>
      <p:grpSp>
        <p:nvGrpSpPr>
          <p:cNvPr id="47" name="Group 46"/>
          <p:cNvGrpSpPr/>
          <p:nvPr/>
        </p:nvGrpSpPr>
        <p:grpSpPr>
          <a:xfrm>
            <a:off x="2667000" y="1482836"/>
            <a:ext cx="2895600" cy="1781175"/>
            <a:chOff x="2667000" y="2105025"/>
            <a:chExt cx="2895600" cy="1781175"/>
          </a:xfrm>
        </p:grpSpPr>
        <p:pic>
          <p:nvPicPr>
            <p:cNvPr id="38" name="Picture 2"/>
            <p:cNvPicPr>
              <a:picLocks noChangeAspect="1" noChangeArrowheads="1"/>
            </p:cNvPicPr>
            <p:nvPr/>
          </p:nvPicPr>
          <p:blipFill>
            <a:blip r:embed="rId2" cstate="print"/>
            <a:srcRect l="19948" t="21880" r="45233" b="56239"/>
            <a:stretch>
              <a:fillRect/>
            </a:stretch>
          </p:blipFill>
          <p:spPr bwMode="auto">
            <a:xfrm>
              <a:off x="2667000" y="2438400"/>
              <a:ext cx="2895600" cy="1447800"/>
            </a:xfrm>
            <a:prstGeom prst="rect">
              <a:avLst/>
            </a:prstGeom>
            <a:noFill/>
            <a:ln w="38100">
              <a:solidFill>
                <a:schemeClr val="tx2"/>
              </a:solidFill>
              <a:miter lim="800000"/>
              <a:headEnd/>
              <a:tailEnd/>
            </a:ln>
          </p:spPr>
        </p:pic>
        <p:sp>
          <p:nvSpPr>
            <p:cNvPr id="43" name="TextBox 42"/>
            <p:cNvSpPr txBox="1"/>
            <p:nvPr/>
          </p:nvSpPr>
          <p:spPr>
            <a:xfrm>
              <a:off x="2781300" y="2105025"/>
              <a:ext cx="1866217"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Empower leadership.</a:t>
              </a:r>
              <a:endParaRPr lang="en-US" sz="1400" dirty="0">
                <a:solidFill>
                  <a:schemeClr val="bg1"/>
                </a:solidFill>
              </a:endParaRPr>
            </a:p>
          </p:txBody>
        </p:sp>
      </p:grpSp>
      <p:grpSp>
        <p:nvGrpSpPr>
          <p:cNvPr id="48" name="Group 47"/>
          <p:cNvGrpSpPr/>
          <p:nvPr/>
        </p:nvGrpSpPr>
        <p:grpSpPr>
          <a:xfrm>
            <a:off x="4804167" y="1663811"/>
            <a:ext cx="2739633" cy="3429000"/>
            <a:chOff x="4804167" y="2286000"/>
            <a:chExt cx="2739633" cy="3429000"/>
          </a:xfrm>
        </p:grpSpPr>
        <p:pic>
          <p:nvPicPr>
            <p:cNvPr id="40" name="Picture 2"/>
            <p:cNvPicPr>
              <a:picLocks noChangeAspect="1" noChangeArrowheads="1"/>
            </p:cNvPicPr>
            <p:nvPr/>
          </p:nvPicPr>
          <p:blipFill>
            <a:blip r:embed="rId2" cstate="print"/>
            <a:srcRect l="79506" t="20729" r="6750" b="27448"/>
            <a:stretch>
              <a:fillRect/>
            </a:stretch>
          </p:blipFill>
          <p:spPr bwMode="auto">
            <a:xfrm>
              <a:off x="6400800" y="2286000"/>
              <a:ext cx="1143000" cy="3429000"/>
            </a:xfrm>
            <a:prstGeom prst="rect">
              <a:avLst/>
            </a:prstGeom>
            <a:noFill/>
            <a:ln w="38100">
              <a:solidFill>
                <a:schemeClr val="tx2"/>
              </a:solidFill>
              <a:miter lim="800000"/>
              <a:headEnd/>
              <a:tailEnd/>
            </a:ln>
          </p:spPr>
        </p:pic>
        <p:sp>
          <p:nvSpPr>
            <p:cNvPr id="44" name="TextBox 43"/>
            <p:cNvSpPr txBox="1"/>
            <p:nvPr/>
          </p:nvSpPr>
          <p:spPr>
            <a:xfrm>
              <a:off x="4804167" y="4816673"/>
              <a:ext cx="1568058"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Anyone can do it.</a:t>
              </a:r>
              <a:endParaRPr lang="en-US" sz="1400" dirty="0">
                <a:solidFill>
                  <a:schemeClr val="bg1"/>
                </a:solidFill>
              </a:endParaRPr>
            </a:p>
          </p:txBody>
        </p:sp>
      </p:grpSp>
      <p:grpSp>
        <p:nvGrpSpPr>
          <p:cNvPr id="46" name="Group 45"/>
          <p:cNvGrpSpPr/>
          <p:nvPr/>
        </p:nvGrpSpPr>
        <p:grpSpPr>
          <a:xfrm>
            <a:off x="1143000" y="1816211"/>
            <a:ext cx="1371600" cy="2304395"/>
            <a:chOff x="1143000" y="2438400"/>
            <a:chExt cx="1371600" cy="2304395"/>
          </a:xfrm>
        </p:grpSpPr>
        <p:pic>
          <p:nvPicPr>
            <p:cNvPr id="41" name="Picture 2"/>
            <p:cNvPicPr>
              <a:picLocks noChangeAspect="1" noChangeArrowheads="1"/>
            </p:cNvPicPr>
            <p:nvPr/>
          </p:nvPicPr>
          <p:blipFill>
            <a:blip r:embed="rId2" cstate="print"/>
            <a:srcRect l="4371" t="20729" r="79136" b="52784"/>
            <a:stretch>
              <a:fillRect/>
            </a:stretch>
          </p:blipFill>
          <p:spPr bwMode="auto">
            <a:xfrm>
              <a:off x="1143000" y="2438400"/>
              <a:ext cx="1371600" cy="1752600"/>
            </a:xfrm>
            <a:prstGeom prst="rect">
              <a:avLst/>
            </a:prstGeom>
            <a:noFill/>
            <a:ln w="38100">
              <a:solidFill>
                <a:schemeClr val="tx2"/>
              </a:solidFill>
              <a:miter lim="800000"/>
              <a:headEnd/>
              <a:tailEnd/>
            </a:ln>
          </p:spPr>
        </p:pic>
        <p:sp>
          <p:nvSpPr>
            <p:cNvPr id="45" name="TextBox 44"/>
            <p:cNvSpPr txBox="1"/>
            <p:nvPr/>
          </p:nvSpPr>
          <p:spPr>
            <a:xfrm>
              <a:off x="1543050" y="4219575"/>
              <a:ext cx="832279" cy="523220"/>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Rejoice </a:t>
              </a:r>
            </a:p>
            <a:p>
              <a:r>
                <a:rPr lang="en-US" sz="1400" dirty="0" err="1" smtClean="0">
                  <a:solidFill>
                    <a:schemeClr val="bg1"/>
                  </a:solidFill>
                </a:rPr>
                <a:t>admins</a:t>
              </a:r>
              <a:r>
                <a:rPr lang="en-US" sz="1400" dirty="0" smtClean="0">
                  <a:solidFill>
                    <a:schemeClr val="bg1"/>
                  </a:solidFill>
                </a:rPr>
                <a:t>.</a:t>
              </a:r>
              <a:endParaRPr lang="en-US" sz="1400" dirty="0">
                <a:solidFill>
                  <a:schemeClr val="bg1"/>
                </a:solidFill>
              </a:endParaRPr>
            </a:p>
          </p:txBody>
        </p:sp>
      </p:grpSp>
      <p:pic>
        <p:nvPicPr>
          <p:cNvPr id="39" name="Picture 2"/>
          <p:cNvPicPr>
            <a:picLocks noChangeAspect="1" noChangeArrowheads="1"/>
          </p:cNvPicPr>
          <p:nvPr/>
        </p:nvPicPr>
        <p:blipFill>
          <a:blip r:embed="rId3" cstate="print"/>
          <a:srcRect/>
          <a:stretch>
            <a:fillRect/>
          </a:stretch>
        </p:blipFill>
        <p:spPr bwMode="auto">
          <a:xfrm>
            <a:off x="-6350" y="6308725"/>
            <a:ext cx="9156700" cy="549275"/>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8194"/>
                                        </p:tgtEl>
                                        <p:attrNameLst>
                                          <p:attrName>style.opacity</p:attrName>
                                        </p:attrNameLst>
                                      </p:cBhvr>
                                      <p:to>
                                        <p:strVal val="0.25"/>
                                      </p:to>
                                    </p:set>
                                    <p:animEffect filter="image" prLst="opacity: 0.25">
                                      <p:cBhvr rctx="IE">
                                        <p:cTn id="7" dur="indefinite"/>
                                        <p:tgtEl>
                                          <p:spTgt spid="8194"/>
                                        </p:tgtEl>
                                      </p:cBhvr>
                                    </p:animEffect>
                                  </p:childTnLst>
                                </p:cTn>
                              </p:par>
                              <p:par>
                                <p:cTn id="8" presetID="53" presetClass="entr" presetSubtype="0" fill="hold" nodeType="withEffect">
                                  <p:stCondLst>
                                    <p:cond delay="0"/>
                                  </p:stCondLst>
                                  <p:childTnLst>
                                    <p:set>
                                      <p:cBhvr>
                                        <p:cTn id="9" dur="1" fill="hold">
                                          <p:stCondLst>
                                            <p:cond delay="0"/>
                                          </p:stCondLst>
                                        </p:cTn>
                                        <p:tgtEl>
                                          <p:spTgt spid="46"/>
                                        </p:tgtEl>
                                        <p:attrNameLst>
                                          <p:attrName>style.visibility</p:attrName>
                                        </p:attrNameLst>
                                      </p:cBhvr>
                                      <p:to>
                                        <p:strVal val="visible"/>
                                      </p:to>
                                    </p:set>
                                    <p:anim calcmode="lin" valueType="num">
                                      <p:cBhvr>
                                        <p:cTn id="10" dur="500" fill="hold"/>
                                        <p:tgtEl>
                                          <p:spTgt spid="46"/>
                                        </p:tgtEl>
                                        <p:attrNameLst>
                                          <p:attrName>ppt_w</p:attrName>
                                        </p:attrNameLst>
                                      </p:cBhvr>
                                      <p:tavLst>
                                        <p:tav tm="0">
                                          <p:val>
                                            <p:fltVal val="0"/>
                                          </p:val>
                                        </p:tav>
                                        <p:tav tm="100000">
                                          <p:val>
                                            <p:strVal val="#ppt_w"/>
                                          </p:val>
                                        </p:tav>
                                      </p:tavLst>
                                    </p:anim>
                                    <p:anim calcmode="lin" valueType="num">
                                      <p:cBhvr>
                                        <p:cTn id="11" dur="500" fill="hold"/>
                                        <p:tgtEl>
                                          <p:spTgt spid="46"/>
                                        </p:tgtEl>
                                        <p:attrNameLst>
                                          <p:attrName>ppt_h</p:attrName>
                                        </p:attrNameLst>
                                      </p:cBhvr>
                                      <p:tavLst>
                                        <p:tav tm="0">
                                          <p:val>
                                            <p:fltVal val="0"/>
                                          </p:val>
                                        </p:tav>
                                        <p:tav tm="100000">
                                          <p:val>
                                            <p:strVal val="#ppt_h"/>
                                          </p:val>
                                        </p:tav>
                                      </p:tavLst>
                                    </p:anim>
                                    <p:animEffect transition="in" filter="fade">
                                      <p:cBhvr>
                                        <p:cTn id="12" dur="500"/>
                                        <p:tgtEl>
                                          <p:spTgt spid="46"/>
                                        </p:tgtEl>
                                      </p:cBhvr>
                                    </p:animEffect>
                                  </p:childTnLst>
                                </p:cTn>
                              </p:par>
                              <p:par>
                                <p:cTn id="13" presetID="53" presetClass="entr" presetSubtype="0" fill="hold" nodeType="withEffect">
                                  <p:stCondLst>
                                    <p:cond delay="0"/>
                                  </p:stCondLst>
                                  <p:childTnLst>
                                    <p:set>
                                      <p:cBhvr>
                                        <p:cTn id="14" dur="1" fill="hold">
                                          <p:stCondLst>
                                            <p:cond delay="0"/>
                                          </p:stCondLst>
                                        </p:cTn>
                                        <p:tgtEl>
                                          <p:spTgt spid="47"/>
                                        </p:tgtEl>
                                        <p:attrNameLst>
                                          <p:attrName>style.visibility</p:attrName>
                                        </p:attrNameLst>
                                      </p:cBhvr>
                                      <p:to>
                                        <p:strVal val="visible"/>
                                      </p:to>
                                    </p:set>
                                    <p:anim calcmode="lin" valueType="num">
                                      <p:cBhvr>
                                        <p:cTn id="15" dur="500" fill="hold"/>
                                        <p:tgtEl>
                                          <p:spTgt spid="47"/>
                                        </p:tgtEl>
                                        <p:attrNameLst>
                                          <p:attrName>ppt_w</p:attrName>
                                        </p:attrNameLst>
                                      </p:cBhvr>
                                      <p:tavLst>
                                        <p:tav tm="0">
                                          <p:val>
                                            <p:fltVal val="0"/>
                                          </p:val>
                                        </p:tav>
                                        <p:tav tm="100000">
                                          <p:val>
                                            <p:strVal val="#ppt_w"/>
                                          </p:val>
                                        </p:tav>
                                      </p:tavLst>
                                    </p:anim>
                                    <p:anim calcmode="lin" valueType="num">
                                      <p:cBhvr>
                                        <p:cTn id="16" dur="500" fill="hold"/>
                                        <p:tgtEl>
                                          <p:spTgt spid="47"/>
                                        </p:tgtEl>
                                        <p:attrNameLst>
                                          <p:attrName>ppt_h</p:attrName>
                                        </p:attrNameLst>
                                      </p:cBhvr>
                                      <p:tavLst>
                                        <p:tav tm="0">
                                          <p:val>
                                            <p:fltVal val="0"/>
                                          </p:val>
                                        </p:tav>
                                        <p:tav tm="100000">
                                          <p:val>
                                            <p:strVal val="#ppt_h"/>
                                          </p:val>
                                        </p:tav>
                                      </p:tavLst>
                                    </p:anim>
                                    <p:animEffect transition="in" filter="fade">
                                      <p:cBhvr>
                                        <p:cTn id="17" dur="500"/>
                                        <p:tgtEl>
                                          <p:spTgt spid="47"/>
                                        </p:tgtEl>
                                      </p:cBhvr>
                                    </p:animEffect>
                                  </p:childTnLst>
                                </p:cTn>
                              </p:par>
                              <p:par>
                                <p:cTn id="18" presetID="53" presetClass="entr" presetSubtype="0" fill="hold" nodeType="with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p:cTn id="20" dur="500" fill="hold"/>
                                        <p:tgtEl>
                                          <p:spTgt spid="48"/>
                                        </p:tgtEl>
                                        <p:attrNameLst>
                                          <p:attrName>ppt_w</p:attrName>
                                        </p:attrNameLst>
                                      </p:cBhvr>
                                      <p:tavLst>
                                        <p:tav tm="0">
                                          <p:val>
                                            <p:fltVal val="0"/>
                                          </p:val>
                                        </p:tav>
                                        <p:tav tm="100000">
                                          <p:val>
                                            <p:strVal val="#ppt_w"/>
                                          </p:val>
                                        </p:tav>
                                      </p:tavLst>
                                    </p:anim>
                                    <p:anim calcmode="lin" valueType="num">
                                      <p:cBhvr>
                                        <p:cTn id="21" dur="500" fill="hold"/>
                                        <p:tgtEl>
                                          <p:spTgt spid="48"/>
                                        </p:tgtEl>
                                        <p:attrNameLst>
                                          <p:attrName>ppt_h</p:attrName>
                                        </p:attrNameLst>
                                      </p:cBhvr>
                                      <p:tavLst>
                                        <p:tav tm="0">
                                          <p:val>
                                            <p:fltVal val="0"/>
                                          </p:val>
                                        </p:tav>
                                        <p:tav tm="100000">
                                          <p:val>
                                            <p:strVal val="#ppt_h"/>
                                          </p:val>
                                        </p:tav>
                                      </p:tavLst>
                                    </p:anim>
                                    <p:animEffect transition="in" filter="fade">
                                      <p:cBhvr>
                                        <p:cTn id="22"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t="13333" b="8889"/>
          <a:stretch>
            <a:fillRect/>
          </a:stretch>
        </p:blipFill>
        <p:spPr bwMode="auto">
          <a:xfrm>
            <a:off x="0" y="0"/>
            <a:ext cx="9144000" cy="5334000"/>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6350" y="5400675"/>
            <a:ext cx="9156700" cy="14573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40"/>
          <p:cNvSpPr txBox="1"/>
          <p:nvPr/>
        </p:nvSpPr>
        <p:spPr>
          <a:xfrm>
            <a:off x="485775" y="3634026"/>
            <a:ext cx="2438400" cy="861774"/>
          </a:xfrm>
          <a:prstGeom prst="rect">
            <a:avLst/>
          </a:prstGeom>
          <a:noFill/>
        </p:spPr>
        <p:txBody>
          <a:bodyPr wrap="square" lIns="0" rIns="0" rtlCol="0">
            <a:spAutoFit/>
          </a:bodyPr>
          <a:lstStyle/>
          <a:p>
            <a:r>
              <a:rPr lang="en-US" sz="1000" dirty="0" smtClean="0">
                <a:solidFill>
                  <a:schemeClr val="accent3"/>
                </a:solidFill>
              </a:rPr>
              <a:t>There’s no one that can beat our price. Not even close. But it’s not just inexpensive—it provides more value than the competition even at that low price. We’re looking to meet </a:t>
            </a:r>
            <a:r>
              <a:rPr lang="en-US" sz="1000" i="1" dirty="0" smtClean="0">
                <a:solidFill>
                  <a:schemeClr val="accent3"/>
                </a:solidFill>
              </a:rPr>
              <a:t>more </a:t>
            </a:r>
            <a:r>
              <a:rPr lang="en-US" sz="1000" dirty="0" smtClean="0">
                <a:solidFill>
                  <a:schemeClr val="accent3"/>
                </a:solidFill>
              </a:rPr>
              <a:t>churches’ needs at </a:t>
            </a:r>
            <a:r>
              <a:rPr lang="en-US" sz="1000" i="1" dirty="0" smtClean="0">
                <a:solidFill>
                  <a:schemeClr val="accent3"/>
                </a:solidFill>
              </a:rPr>
              <a:t>less </a:t>
            </a:r>
            <a:r>
              <a:rPr lang="en-US" sz="1000" dirty="0" smtClean="0">
                <a:solidFill>
                  <a:schemeClr val="accent3"/>
                </a:solidFill>
              </a:rPr>
              <a:t>cost.</a:t>
            </a:r>
          </a:p>
        </p:txBody>
      </p:sp>
      <p:sp>
        <p:nvSpPr>
          <p:cNvPr id="49" name="TextBox 48"/>
          <p:cNvSpPr txBox="1"/>
          <p:nvPr/>
        </p:nvSpPr>
        <p:spPr>
          <a:xfrm>
            <a:off x="3372458" y="3634026"/>
            <a:ext cx="2438400" cy="861774"/>
          </a:xfrm>
          <a:prstGeom prst="rect">
            <a:avLst/>
          </a:prstGeom>
          <a:noFill/>
        </p:spPr>
        <p:txBody>
          <a:bodyPr wrap="square" lIns="0" rIns="0" rtlCol="0">
            <a:spAutoFit/>
          </a:bodyPr>
          <a:lstStyle/>
          <a:p>
            <a:r>
              <a:rPr lang="en-US" sz="1000" dirty="0" smtClean="0">
                <a:solidFill>
                  <a:schemeClr val="accent3"/>
                </a:solidFill>
              </a:rPr>
              <a:t>Purposefully, our tagline says it all: Church Communication Made Simple. Everything has been designed with the lowest common denominator of technical savvy in mind. And more than that, </a:t>
            </a:r>
            <a:r>
              <a:rPr lang="en-US" sz="1000" i="1" dirty="0" smtClean="0">
                <a:solidFill>
                  <a:schemeClr val="accent3"/>
                </a:solidFill>
              </a:rPr>
              <a:t>it just works</a:t>
            </a:r>
            <a:r>
              <a:rPr lang="en-US" sz="1000" dirty="0" smtClean="0">
                <a:solidFill>
                  <a:schemeClr val="accent3"/>
                </a:solidFill>
              </a:rPr>
              <a:t>.</a:t>
            </a:r>
          </a:p>
        </p:txBody>
      </p:sp>
      <p:sp>
        <p:nvSpPr>
          <p:cNvPr id="51" name="TextBox 50"/>
          <p:cNvSpPr txBox="1"/>
          <p:nvPr/>
        </p:nvSpPr>
        <p:spPr>
          <a:xfrm>
            <a:off x="6258230" y="3634026"/>
            <a:ext cx="2438400" cy="861774"/>
          </a:xfrm>
          <a:prstGeom prst="rect">
            <a:avLst/>
          </a:prstGeom>
          <a:noFill/>
        </p:spPr>
        <p:txBody>
          <a:bodyPr wrap="square" lIns="0" rIns="0" rtlCol="0">
            <a:spAutoFit/>
          </a:bodyPr>
          <a:lstStyle/>
          <a:p>
            <a:r>
              <a:rPr lang="en-US" sz="1000" dirty="0" smtClean="0">
                <a:solidFill>
                  <a:schemeClr val="accent3"/>
                </a:solidFill>
              </a:rPr>
              <a:t>You all intimately know the needs that local ministries have for a product like this. Quite simply, we meet those needs like no one else can. In short, our value, price, user experience, and solution are unparalleled.</a:t>
            </a:r>
          </a:p>
        </p:txBody>
      </p:sp>
      <p:pic>
        <p:nvPicPr>
          <p:cNvPr id="40" name="Picture 39" descr="Big_Value.jpg"/>
          <p:cNvPicPr>
            <a:picLocks noChangeAspect="1"/>
          </p:cNvPicPr>
          <p:nvPr/>
        </p:nvPicPr>
        <p:blipFill>
          <a:blip r:embed="rId3" cstate="print"/>
          <a:stretch>
            <a:fillRect/>
          </a:stretch>
        </p:blipFill>
        <p:spPr>
          <a:xfrm>
            <a:off x="485775" y="1063669"/>
            <a:ext cx="2399086" cy="2399086"/>
          </a:xfrm>
          <a:prstGeom prst="rect">
            <a:avLst/>
          </a:prstGeom>
          <a:ln w="3175" cmpd="sng">
            <a:solidFill>
              <a:schemeClr val="accent1"/>
            </a:solidFill>
          </a:ln>
        </p:spPr>
      </p:pic>
      <p:pic>
        <p:nvPicPr>
          <p:cNvPr id="43" name="Picture 42" descr="Made_Simple.jpg"/>
          <p:cNvPicPr>
            <a:picLocks noChangeAspect="1"/>
          </p:cNvPicPr>
          <p:nvPr/>
        </p:nvPicPr>
        <p:blipFill>
          <a:blip r:embed="rId4" cstate="print"/>
          <a:stretch>
            <a:fillRect/>
          </a:stretch>
        </p:blipFill>
        <p:spPr>
          <a:xfrm>
            <a:off x="3372458" y="1063669"/>
            <a:ext cx="2399086" cy="2399086"/>
          </a:xfrm>
          <a:prstGeom prst="rect">
            <a:avLst/>
          </a:prstGeom>
        </p:spPr>
      </p:pic>
      <p:pic>
        <p:nvPicPr>
          <p:cNvPr id="44" name="Picture 43" descr="Unparalled.jpg"/>
          <p:cNvPicPr>
            <a:picLocks noChangeAspect="1"/>
          </p:cNvPicPr>
          <p:nvPr/>
        </p:nvPicPr>
        <p:blipFill>
          <a:blip r:embed="rId5" cstate="print"/>
          <a:stretch>
            <a:fillRect/>
          </a:stretch>
        </p:blipFill>
        <p:spPr>
          <a:xfrm>
            <a:off x="6258230" y="1063669"/>
            <a:ext cx="2399086" cy="2399086"/>
          </a:xfrm>
          <a:prstGeom prst="rect">
            <a:avLst/>
          </a:prstGeom>
          <a:ln w="3175" cmpd="sng">
            <a:solidFill>
              <a:schemeClr val="accent1"/>
            </a:solidFill>
          </a:ln>
        </p:spPr>
      </p:pic>
      <p:pic>
        <p:nvPicPr>
          <p:cNvPr id="53" name="Picture 2"/>
          <p:cNvPicPr>
            <a:picLocks noChangeAspect="1" noChangeArrowheads="1"/>
          </p:cNvPicPr>
          <p:nvPr/>
        </p:nvPicPr>
        <p:blipFill>
          <a:blip r:embed="rId6" cstate="print"/>
          <a:srcRect/>
          <a:stretch>
            <a:fillRect/>
          </a:stretch>
        </p:blipFill>
        <p:spPr bwMode="auto">
          <a:xfrm>
            <a:off x="-6350" y="5400675"/>
            <a:ext cx="9156700" cy="14573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3" cstate="print"/>
          <a:srcRect/>
          <a:stretch>
            <a:fillRect/>
          </a:stretch>
        </p:blipFill>
        <p:spPr bwMode="auto">
          <a:xfrm>
            <a:off x="-6350" y="139700"/>
            <a:ext cx="9156700" cy="67183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
          <p:cNvPicPr>
            <a:picLocks noChangeAspect="1" noChangeArrowheads="1"/>
          </p:cNvPicPr>
          <p:nvPr/>
        </p:nvPicPr>
        <p:blipFill>
          <a:blip r:embed="rId2" cstate="print"/>
          <a:srcRect/>
          <a:stretch>
            <a:fillRect/>
          </a:stretch>
        </p:blipFill>
        <p:spPr bwMode="auto">
          <a:xfrm>
            <a:off x="-6350" y="-6350"/>
            <a:ext cx="9156700" cy="68707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a:stretch>
            <a:fillRect/>
          </a:stretch>
        </p:blipFill>
        <p:spPr bwMode="auto">
          <a:xfrm>
            <a:off x="-6350" y="901700"/>
            <a:ext cx="9156700" cy="59563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srcRect/>
          <a:stretch>
            <a:fillRect/>
          </a:stretch>
        </p:blipFill>
        <p:spPr bwMode="auto">
          <a:xfrm>
            <a:off x="-6350" y="139700"/>
            <a:ext cx="9156700" cy="67183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srcRect b="8015"/>
          <a:stretch>
            <a:fillRect/>
          </a:stretch>
        </p:blipFill>
        <p:spPr bwMode="auto">
          <a:xfrm>
            <a:off x="1371600" y="685800"/>
            <a:ext cx="6400800" cy="5715000"/>
          </a:xfrm>
          <a:prstGeom prst="rect">
            <a:avLst/>
          </a:prstGeom>
          <a:noFill/>
          <a:ln w="9525">
            <a:noFill/>
            <a:miter lim="800000"/>
            <a:headEnd/>
            <a:tailEnd/>
          </a:ln>
        </p:spPr>
      </p:pic>
      <p:grpSp>
        <p:nvGrpSpPr>
          <p:cNvPr id="2" name="Group 12"/>
          <p:cNvGrpSpPr/>
          <p:nvPr/>
        </p:nvGrpSpPr>
        <p:grpSpPr>
          <a:xfrm>
            <a:off x="1371600" y="673100"/>
            <a:ext cx="6400800" cy="5715000"/>
            <a:chOff x="1371600" y="685800"/>
            <a:chExt cx="6400800" cy="5715000"/>
          </a:xfrm>
        </p:grpSpPr>
        <p:cxnSp>
          <p:nvCxnSpPr>
            <p:cNvPr id="6" name="Straight Connector 5"/>
            <p:cNvCxnSpPr/>
            <p:nvPr/>
          </p:nvCxnSpPr>
          <p:spPr>
            <a:xfrm>
              <a:off x="1371600" y="685800"/>
              <a:ext cx="6400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flipH="1" flipV="1">
              <a:off x="4914900" y="3543300"/>
              <a:ext cx="5715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rot="5400000" flipH="1" flipV="1">
              <a:off x="-1485900" y="3543300"/>
              <a:ext cx="571500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p:cNvGrpSpPr/>
          <p:nvPr/>
        </p:nvGrpSpPr>
        <p:grpSpPr>
          <a:xfrm>
            <a:off x="4800600" y="130373"/>
            <a:ext cx="3254829" cy="911027"/>
            <a:chOff x="4800600" y="130373"/>
            <a:chExt cx="3254829" cy="911027"/>
          </a:xfrm>
        </p:grpSpPr>
        <p:pic>
          <p:nvPicPr>
            <p:cNvPr id="40" name="Picture 2"/>
            <p:cNvPicPr>
              <a:picLocks noChangeAspect="1" noChangeArrowheads="1"/>
            </p:cNvPicPr>
            <p:nvPr/>
          </p:nvPicPr>
          <p:blipFill>
            <a:blip r:embed="rId2" cstate="print"/>
            <a:srcRect l="60377" r="2830" b="93197"/>
            <a:stretch>
              <a:fillRect/>
            </a:stretch>
          </p:blipFill>
          <p:spPr bwMode="auto">
            <a:xfrm>
              <a:off x="4800600" y="457200"/>
              <a:ext cx="3254829" cy="584200"/>
            </a:xfrm>
            <a:prstGeom prst="rect">
              <a:avLst/>
            </a:prstGeom>
            <a:noFill/>
            <a:ln w="38100">
              <a:solidFill>
                <a:schemeClr val="tx2"/>
              </a:solidFill>
              <a:miter lim="800000"/>
              <a:headEnd/>
              <a:tailEnd/>
            </a:ln>
          </p:spPr>
        </p:pic>
        <p:sp>
          <p:nvSpPr>
            <p:cNvPr id="42" name="TextBox 41"/>
            <p:cNvSpPr txBox="1"/>
            <p:nvPr/>
          </p:nvSpPr>
          <p:spPr>
            <a:xfrm>
              <a:off x="5067300" y="130373"/>
              <a:ext cx="1415709"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It’s easy to join.</a:t>
              </a:r>
              <a:endParaRPr lang="en-US" sz="1400" dirty="0">
                <a:solidFill>
                  <a:schemeClr val="bg1"/>
                </a:solidFill>
              </a:endParaRPr>
            </a:p>
          </p:txBody>
        </p:sp>
      </p:grpSp>
      <p:grpSp>
        <p:nvGrpSpPr>
          <p:cNvPr id="46" name="Group 45"/>
          <p:cNvGrpSpPr/>
          <p:nvPr/>
        </p:nvGrpSpPr>
        <p:grpSpPr>
          <a:xfrm>
            <a:off x="838200" y="581025"/>
            <a:ext cx="1752600" cy="3004004"/>
            <a:chOff x="838200" y="581025"/>
            <a:chExt cx="1752600" cy="3004004"/>
          </a:xfrm>
        </p:grpSpPr>
        <p:pic>
          <p:nvPicPr>
            <p:cNvPr id="39" name="Picture 2"/>
            <p:cNvPicPr>
              <a:picLocks noChangeAspect="1" noChangeArrowheads="1"/>
            </p:cNvPicPr>
            <p:nvPr/>
          </p:nvPicPr>
          <p:blipFill>
            <a:blip r:embed="rId2" cstate="print"/>
            <a:srcRect l="5660" t="9719" r="74529" b="59180"/>
            <a:stretch>
              <a:fillRect/>
            </a:stretch>
          </p:blipFill>
          <p:spPr bwMode="auto">
            <a:xfrm>
              <a:off x="838200" y="914400"/>
              <a:ext cx="1752600" cy="2670629"/>
            </a:xfrm>
            <a:prstGeom prst="rect">
              <a:avLst/>
            </a:prstGeom>
            <a:noFill/>
            <a:ln w="38100">
              <a:solidFill>
                <a:schemeClr val="tx2"/>
              </a:solidFill>
              <a:miter lim="800000"/>
              <a:headEnd/>
              <a:tailEnd/>
            </a:ln>
          </p:spPr>
        </p:pic>
        <p:sp>
          <p:nvSpPr>
            <p:cNvPr id="43" name="TextBox 42"/>
            <p:cNvSpPr txBox="1"/>
            <p:nvPr/>
          </p:nvSpPr>
          <p:spPr>
            <a:xfrm>
              <a:off x="933450" y="581025"/>
              <a:ext cx="1567417"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Tell visitors more.</a:t>
              </a:r>
              <a:endParaRPr lang="en-US" sz="1400" dirty="0">
                <a:solidFill>
                  <a:schemeClr val="bg1"/>
                </a:solidFill>
              </a:endParaRPr>
            </a:p>
          </p:txBody>
        </p:sp>
      </p:grpSp>
      <p:grpSp>
        <p:nvGrpSpPr>
          <p:cNvPr id="47" name="Group 46"/>
          <p:cNvGrpSpPr/>
          <p:nvPr/>
        </p:nvGrpSpPr>
        <p:grpSpPr>
          <a:xfrm>
            <a:off x="6705600" y="3095625"/>
            <a:ext cx="1752600" cy="2753632"/>
            <a:chOff x="6705600" y="3095625"/>
            <a:chExt cx="1752600" cy="2753632"/>
          </a:xfrm>
        </p:grpSpPr>
        <p:pic>
          <p:nvPicPr>
            <p:cNvPr id="38" name="Picture 2"/>
            <p:cNvPicPr>
              <a:picLocks noChangeAspect="1" noChangeArrowheads="1"/>
            </p:cNvPicPr>
            <p:nvPr/>
          </p:nvPicPr>
          <p:blipFill>
            <a:blip r:embed="rId2" cstate="print"/>
            <a:srcRect l="73585" t="48596" r="6603" b="23218"/>
            <a:stretch>
              <a:fillRect/>
            </a:stretch>
          </p:blipFill>
          <p:spPr bwMode="auto">
            <a:xfrm>
              <a:off x="6705600" y="3429000"/>
              <a:ext cx="1752600" cy="2420257"/>
            </a:xfrm>
            <a:prstGeom prst="rect">
              <a:avLst/>
            </a:prstGeom>
            <a:noFill/>
            <a:ln w="38100">
              <a:solidFill>
                <a:schemeClr val="tx2"/>
              </a:solidFill>
              <a:miter lim="800000"/>
              <a:headEnd/>
              <a:tailEnd/>
            </a:ln>
          </p:spPr>
        </p:pic>
        <p:sp>
          <p:nvSpPr>
            <p:cNvPr id="44" name="TextBox 43"/>
            <p:cNvSpPr txBox="1"/>
            <p:nvPr/>
          </p:nvSpPr>
          <p:spPr>
            <a:xfrm>
              <a:off x="6810375" y="3095625"/>
              <a:ext cx="1535485"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Build community.</a:t>
              </a:r>
              <a:endParaRPr lang="en-US" sz="1400" dirty="0">
                <a:solidFill>
                  <a:schemeClr val="bg1"/>
                </a:solidFill>
              </a:endParaRPr>
            </a:p>
          </p:txBody>
        </p:sp>
      </p:grpSp>
      <p:pic>
        <p:nvPicPr>
          <p:cNvPr id="5122" name="Picture 2"/>
          <p:cNvPicPr>
            <a:picLocks noChangeAspect="1" noChangeArrowheads="1"/>
          </p:cNvPicPr>
          <p:nvPr/>
        </p:nvPicPr>
        <p:blipFill>
          <a:blip r:embed="rId3" cstate="print"/>
          <a:srcRect/>
          <a:stretch>
            <a:fillRect/>
          </a:stretch>
        </p:blipFill>
        <p:spPr bwMode="auto">
          <a:xfrm>
            <a:off x="-6350" y="6308725"/>
            <a:ext cx="9156700" cy="549275"/>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4098"/>
                                        </p:tgtEl>
                                        <p:attrNameLst>
                                          <p:attrName>style.opacity</p:attrName>
                                        </p:attrNameLst>
                                      </p:cBhvr>
                                      <p:to>
                                        <p:strVal val="0.25"/>
                                      </p:to>
                                    </p:set>
                                    <p:animEffect filter="image" prLst="opacity: 0.25">
                                      <p:cBhvr rctx="IE">
                                        <p:cTn id="7" dur="indefinite"/>
                                        <p:tgtEl>
                                          <p:spTgt spid="4098"/>
                                        </p:tgtEl>
                                      </p:cBhvr>
                                    </p:animEffect>
                                  </p:childTnLst>
                                </p:cTn>
                              </p:par>
                              <p:par>
                                <p:cTn id="8" presetID="53" presetClass="entr" presetSubtype="0" fill="hold" nodeType="withEffect">
                                  <p:stCondLst>
                                    <p:cond delay="0"/>
                                  </p:stCondLst>
                                  <p:childTnLst>
                                    <p:set>
                                      <p:cBhvr>
                                        <p:cTn id="9" dur="1" fill="hold">
                                          <p:stCondLst>
                                            <p:cond delay="0"/>
                                          </p:stCondLst>
                                        </p:cTn>
                                        <p:tgtEl>
                                          <p:spTgt spid="46"/>
                                        </p:tgtEl>
                                        <p:attrNameLst>
                                          <p:attrName>style.visibility</p:attrName>
                                        </p:attrNameLst>
                                      </p:cBhvr>
                                      <p:to>
                                        <p:strVal val="visible"/>
                                      </p:to>
                                    </p:set>
                                    <p:anim calcmode="lin" valueType="num">
                                      <p:cBhvr>
                                        <p:cTn id="10" dur="500" fill="hold"/>
                                        <p:tgtEl>
                                          <p:spTgt spid="46"/>
                                        </p:tgtEl>
                                        <p:attrNameLst>
                                          <p:attrName>ppt_w</p:attrName>
                                        </p:attrNameLst>
                                      </p:cBhvr>
                                      <p:tavLst>
                                        <p:tav tm="0">
                                          <p:val>
                                            <p:fltVal val="0"/>
                                          </p:val>
                                        </p:tav>
                                        <p:tav tm="100000">
                                          <p:val>
                                            <p:strVal val="#ppt_w"/>
                                          </p:val>
                                        </p:tav>
                                      </p:tavLst>
                                    </p:anim>
                                    <p:anim calcmode="lin" valueType="num">
                                      <p:cBhvr>
                                        <p:cTn id="11" dur="500" fill="hold"/>
                                        <p:tgtEl>
                                          <p:spTgt spid="46"/>
                                        </p:tgtEl>
                                        <p:attrNameLst>
                                          <p:attrName>ppt_h</p:attrName>
                                        </p:attrNameLst>
                                      </p:cBhvr>
                                      <p:tavLst>
                                        <p:tav tm="0">
                                          <p:val>
                                            <p:fltVal val="0"/>
                                          </p:val>
                                        </p:tav>
                                        <p:tav tm="100000">
                                          <p:val>
                                            <p:strVal val="#ppt_h"/>
                                          </p:val>
                                        </p:tav>
                                      </p:tavLst>
                                    </p:anim>
                                    <p:animEffect transition="in" filter="fade">
                                      <p:cBhvr>
                                        <p:cTn id="12" dur="500"/>
                                        <p:tgtEl>
                                          <p:spTgt spid="46"/>
                                        </p:tgtEl>
                                      </p:cBhvr>
                                    </p:animEffect>
                                  </p:childTnLst>
                                </p:cTn>
                              </p:par>
                              <p:par>
                                <p:cTn id="13" presetID="53" presetClass="entr" presetSubtype="0" fill="hold"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p:cTn id="15" dur="500" fill="hold"/>
                                        <p:tgtEl>
                                          <p:spTgt spid="45"/>
                                        </p:tgtEl>
                                        <p:attrNameLst>
                                          <p:attrName>ppt_w</p:attrName>
                                        </p:attrNameLst>
                                      </p:cBhvr>
                                      <p:tavLst>
                                        <p:tav tm="0">
                                          <p:val>
                                            <p:fltVal val="0"/>
                                          </p:val>
                                        </p:tav>
                                        <p:tav tm="100000">
                                          <p:val>
                                            <p:strVal val="#ppt_w"/>
                                          </p:val>
                                        </p:tav>
                                      </p:tavLst>
                                    </p:anim>
                                    <p:anim calcmode="lin" valueType="num">
                                      <p:cBhvr>
                                        <p:cTn id="16" dur="500" fill="hold"/>
                                        <p:tgtEl>
                                          <p:spTgt spid="45"/>
                                        </p:tgtEl>
                                        <p:attrNameLst>
                                          <p:attrName>ppt_h</p:attrName>
                                        </p:attrNameLst>
                                      </p:cBhvr>
                                      <p:tavLst>
                                        <p:tav tm="0">
                                          <p:val>
                                            <p:fltVal val="0"/>
                                          </p:val>
                                        </p:tav>
                                        <p:tav tm="100000">
                                          <p:val>
                                            <p:strVal val="#ppt_h"/>
                                          </p:val>
                                        </p:tav>
                                      </p:tavLst>
                                    </p:anim>
                                    <p:animEffect transition="in" filter="fade">
                                      <p:cBhvr>
                                        <p:cTn id="17" dur="500"/>
                                        <p:tgtEl>
                                          <p:spTgt spid="45"/>
                                        </p:tgtEl>
                                      </p:cBhvr>
                                    </p:animEffect>
                                  </p:childTnLst>
                                </p:cTn>
                              </p:par>
                              <p:par>
                                <p:cTn id="18" presetID="53" presetClass="entr" presetSubtype="0" fill="hold" nodeType="withEffect">
                                  <p:stCondLst>
                                    <p:cond delay="0"/>
                                  </p:stCondLst>
                                  <p:childTnLst>
                                    <p:set>
                                      <p:cBhvr>
                                        <p:cTn id="19" dur="1" fill="hold">
                                          <p:stCondLst>
                                            <p:cond delay="0"/>
                                          </p:stCondLst>
                                        </p:cTn>
                                        <p:tgtEl>
                                          <p:spTgt spid="47"/>
                                        </p:tgtEl>
                                        <p:attrNameLst>
                                          <p:attrName>style.visibility</p:attrName>
                                        </p:attrNameLst>
                                      </p:cBhvr>
                                      <p:to>
                                        <p:strVal val="visible"/>
                                      </p:to>
                                    </p:set>
                                    <p:anim calcmode="lin" valueType="num">
                                      <p:cBhvr>
                                        <p:cTn id="20" dur="500" fill="hold"/>
                                        <p:tgtEl>
                                          <p:spTgt spid="47"/>
                                        </p:tgtEl>
                                        <p:attrNameLst>
                                          <p:attrName>ppt_w</p:attrName>
                                        </p:attrNameLst>
                                      </p:cBhvr>
                                      <p:tavLst>
                                        <p:tav tm="0">
                                          <p:val>
                                            <p:fltVal val="0"/>
                                          </p:val>
                                        </p:tav>
                                        <p:tav tm="100000">
                                          <p:val>
                                            <p:strVal val="#ppt_w"/>
                                          </p:val>
                                        </p:tav>
                                      </p:tavLst>
                                    </p:anim>
                                    <p:anim calcmode="lin" valueType="num">
                                      <p:cBhvr>
                                        <p:cTn id="21" dur="500" fill="hold"/>
                                        <p:tgtEl>
                                          <p:spTgt spid="47"/>
                                        </p:tgtEl>
                                        <p:attrNameLst>
                                          <p:attrName>ppt_h</p:attrName>
                                        </p:attrNameLst>
                                      </p:cBhvr>
                                      <p:tavLst>
                                        <p:tav tm="0">
                                          <p:val>
                                            <p:fltVal val="0"/>
                                          </p:val>
                                        </p:tav>
                                        <p:tav tm="100000">
                                          <p:val>
                                            <p:strVal val="#ppt_h"/>
                                          </p:val>
                                        </p:tav>
                                      </p:tavLst>
                                    </p:anim>
                                    <p:animEffect transition="in" filter="fade">
                                      <p:cBhvr>
                                        <p:cTn id="2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cstate="print"/>
          <a:srcRect/>
          <a:stretch>
            <a:fillRect/>
          </a:stretch>
        </p:blipFill>
        <p:spPr bwMode="auto">
          <a:xfrm>
            <a:off x="1371601" y="1166191"/>
            <a:ext cx="6400800" cy="4244009"/>
          </a:xfrm>
          <a:prstGeom prst="rect">
            <a:avLst/>
          </a:prstGeom>
          <a:noFill/>
          <a:ln w="9525">
            <a:solidFill>
              <a:schemeClr val="accent3"/>
            </a:solidFill>
            <a:miter lim="800000"/>
            <a:headEnd/>
            <a:tailEnd/>
          </a:ln>
        </p:spPr>
      </p:pic>
      <p:grpSp>
        <p:nvGrpSpPr>
          <p:cNvPr id="44" name="Group 43"/>
          <p:cNvGrpSpPr/>
          <p:nvPr/>
        </p:nvGrpSpPr>
        <p:grpSpPr>
          <a:xfrm>
            <a:off x="4876800" y="658090"/>
            <a:ext cx="3222171" cy="846671"/>
            <a:chOff x="4876800" y="1639354"/>
            <a:chExt cx="3222171" cy="846671"/>
          </a:xfrm>
        </p:grpSpPr>
        <p:pic>
          <p:nvPicPr>
            <p:cNvPr id="39" name="Picture 2"/>
            <p:cNvPicPr>
              <a:picLocks noChangeAspect="1" noChangeArrowheads="1"/>
            </p:cNvPicPr>
            <p:nvPr/>
          </p:nvPicPr>
          <p:blipFill>
            <a:blip r:embed="rId2" cstate="print"/>
            <a:srcRect l="59166" r="2429" b="90925"/>
            <a:stretch>
              <a:fillRect/>
            </a:stretch>
          </p:blipFill>
          <p:spPr bwMode="auto">
            <a:xfrm>
              <a:off x="4876800" y="1981200"/>
              <a:ext cx="3222171" cy="504825"/>
            </a:xfrm>
            <a:prstGeom prst="rect">
              <a:avLst/>
            </a:prstGeom>
            <a:noFill/>
            <a:ln w="38100">
              <a:solidFill>
                <a:schemeClr val="tx2"/>
              </a:solidFill>
              <a:miter lim="800000"/>
              <a:headEnd/>
              <a:tailEnd/>
            </a:ln>
          </p:spPr>
        </p:pic>
        <p:sp>
          <p:nvSpPr>
            <p:cNvPr id="41" name="TextBox 40"/>
            <p:cNvSpPr txBox="1"/>
            <p:nvPr/>
          </p:nvSpPr>
          <p:spPr>
            <a:xfrm>
              <a:off x="5181600" y="1639354"/>
              <a:ext cx="1168910"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Find people.</a:t>
              </a:r>
              <a:endParaRPr lang="en-US" sz="1400" dirty="0">
                <a:solidFill>
                  <a:schemeClr val="bg1"/>
                </a:solidFill>
              </a:endParaRPr>
            </a:p>
          </p:txBody>
        </p:sp>
      </p:grpSp>
      <p:grpSp>
        <p:nvGrpSpPr>
          <p:cNvPr id="46" name="Group 45"/>
          <p:cNvGrpSpPr/>
          <p:nvPr/>
        </p:nvGrpSpPr>
        <p:grpSpPr>
          <a:xfrm>
            <a:off x="3048000" y="2800161"/>
            <a:ext cx="2090058" cy="1639661"/>
            <a:chOff x="3048000" y="3781425"/>
            <a:chExt cx="2090058" cy="1639661"/>
          </a:xfrm>
        </p:grpSpPr>
        <p:pic>
          <p:nvPicPr>
            <p:cNvPr id="38" name="Picture 2"/>
            <p:cNvPicPr>
              <a:picLocks noChangeAspect="1" noChangeArrowheads="1"/>
            </p:cNvPicPr>
            <p:nvPr/>
          </p:nvPicPr>
          <p:blipFill>
            <a:blip r:embed="rId2" cstate="print"/>
            <a:srcRect l="30102" t="51661" r="44986" b="24856"/>
            <a:stretch>
              <a:fillRect/>
            </a:stretch>
          </p:blipFill>
          <p:spPr bwMode="auto">
            <a:xfrm>
              <a:off x="3048000" y="4114800"/>
              <a:ext cx="2090058" cy="1306286"/>
            </a:xfrm>
            <a:prstGeom prst="rect">
              <a:avLst/>
            </a:prstGeom>
            <a:noFill/>
            <a:ln w="38100">
              <a:solidFill>
                <a:schemeClr val="tx2"/>
              </a:solidFill>
              <a:miter lim="800000"/>
              <a:headEnd/>
              <a:tailEnd/>
            </a:ln>
          </p:spPr>
        </p:pic>
        <p:sp>
          <p:nvSpPr>
            <p:cNvPr id="42" name="TextBox 41"/>
            <p:cNvSpPr txBox="1"/>
            <p:nvPr/>
          </p:nvSpPr>
          <p:spPr>
            <a:xfrm>
              <a:off x="3200400" y="3781425"/>
              <a:ext cx="1218603"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Meet people.</a:t>
              </a:r>
              <a:endParaRPr lang="en-US" sz="1400" dirty="0">
                <a:solidFill>
                  <a:schemeClr val="bg1"/>
                </a:solidFill>
              </a:endParaRPr>
            </a:p>
          </p:txBody>
        </p:sp>
      </p:grpSp>
      <p:grpSp>
        <p:nvGrpSpPr>
          <p:cNvPr id="45" name="Group 44"/>
          <p:cNvGrpSpPr/>
          <p:nvPr/>
        </p:nvGrpSpPr>
        <p:grpSpPr>
          <a:xfrm>
            <a:off x="5965371" y="1828800"/>
            <a:ext cx="2133600" cy="2317552"/>
            <a:chOff x="5965371" y="2819400"/>
            <a:chExt cx="2133600" cy="2317552"/>
          </a:xfrm>
        </p:grpSpPr>
        <p:pic>
          <p:nvPicPr>
            <p:cNvPr id="40" name="Picture 2"/>
            <p:cNvPicPr>
              <a:picLocks noChangeAspect="1" noChangeArrowheads="1"/>
            </p:cNvPicPr>
            <p:nvPr/>
          </p:nvPicPr>
          <p:blipFill>
            <a:blip r:embed="rId2" cstate="print"/>
            <a:srcRect l="70065" t="16437" r="4505" b="47949"/>
            <a:stretch>
              <a:fillRect/>
            </a:stretch>
          </p:blipFill>
          <p:spPr bwMode="auto">
            <a:xfrm>
              <a:off x="5965371" y="2819400"/>
              <a:ext cx="2133600" cy="1981200"/>
            </a:xfrm>
            <a:prstGeom prst="rect">
              <a:avLst/>
            </a:prstGeom>
            <a:noFill/>
            <a:ln w="38100">
              <a:solidFill>
                <a:schemeClr val="tx2"/>
              </a:solidFill>
              <a:miter lim="800000"/>
              <a:headEnd/>
              <a:tailEnd/>
            </a:ln>
          </p:spPr>
        </p:pic>
        <p:sp>
          <p:nvSpPr>
            <p:cNvPr id="43" name="TextBox 42"/>
            <p:cNvSpPr txBox="1"/>
            <p:nvPr/>
          </p:nvSpPr>
          <p:spPr>
            <a:xfrm>
              <a:off x="6207573" y="4829175"/>
              <a:ext cx="1647952"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Choose your view.</a:t>
              </a:r>
              <a:endParaRPr lang="en-US" sz="1400" dirty="0">
                <a:solidFill>
                  <a:schemeClr val="bg1"/>
                </a:solidFill>
              </a:endParaRPr>
            </a:p>
          </p:txBody>
        </p:sp>
      </p:grpSp>
      <p:pic>
        <p:nvPicPr>
          <p:cNvPr id="47" name="Picture 2"/>
          <p:cNvPicPr>
            <a:picLocks noChangeAspect="1" noChangeArrowheads="1"/>
          </p:cNvPicPr>
          <p:nvPr/>
        </p:nvPicPr>
        <p:blipFill>
          <a:blip r:embed="rId3" cstate="print"/>
          <a:srcRect/>
          <a:stretch>
            <a:fillRect/>
          </a:stretch>
        </p:blipFill>
        <p:spPr bwMode="auto">
          <a:xfrm>
            <a:off x="-6350" y="6308725"/>
            <a:ext cx="9156700" cy="549275"/>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5122"/>
                                        </p:tgtEl>
                                        <p:attrNameLst>
                                          <p:attrName>style.opacity</p:attrName>
                                        </p:attrNameLst>
                                      </p:cBhvr>
                                      <p:to>
                                        <p:strVal val="0.25"/>
                                      </p:to>
                                    </p:set>
                                    <p:animEffect filter="image" prLst="opacity: 0.25">
                                      <p:cBhvr rctx="IE">
                                        <p:cTn id="7" dur="indefinite"/>
                                        <p:tgtEl>
                                          <p:spTgt spid="5122"/>
                                        </p:tgtEl>
                                      </p:cBhvr>
                                    </p:animEffect>
                                  </p:childTnLst>
                                </p:cTn>
                              </p:par>
                              <p:par>
                                <p:cTn id="8" presetID="53"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 calcmode="lin" valueType="num">
                                      <p:cBhvr>
                                        <p:cTn id="10" dur="500" fill="hold"/>
                                        <p:tgtEl>
                                          <p:spTgt spid="44"/>
                                        </p:tgtEl>
                                        <p:attrNameLst>
                                          <p:attrName>ppt_w</p:attrName>
                                        </p:attrNameLst>
                                      </p:cBhvr>
                                      <p:tavLst>
                                        <p:tav tm="0">
                                          <p:val>
                                            <p:fltVal val="0"/>
                                          </p:val>
                                        </p:tav>
                                        <p:tav tm="100000">
                                          <p:val>
                                            <p:strVal val="#ppt_w"/>
                                          </p:val>
                                        </p:tav>
                                      </p:tavLst>
                                    </p:anim>
                                    <p:anim calcmode="lin" valueType="num">
                                      <p:cBhvr>
                                        <p:cTn id="11" dur="500" fill="hold"/>
                                        <p:tgtEl>
                                          <p:spTgt spid="44"/>
                                        </p:tgtEl>
                                        <p:attrNameLst>
                                          <p:attrName>ppt_h</p:attrName>
                                        </p:attrNameLst>
                                      </p:cBhvr>
                                      <p:tavLst>
                                        <p:tav tm="0">
                                          <p:val>
                                            <p:fltVal val="0"/>
                                          </p:val>
                                        </p:tav>
                                        <p:tav tm="100000">
                                          <p:val>
                                            <p:strVal val="#ppt_h"/>
                                          </p:val>
                                        </p:tav>
                                      </p:tavLst>
                                    </p:anim>
                                    <p:animEffect transition="in" filter="fade">
                                      <p:cBhvr>
                                        <p:cTn id="12" dur="500"/>
                                        <p:tgtEl>
                                          <p:spTgt spid="44"/>
                                        </p:tgtEl>
                                      </p:cBhvr>
                                    </p:animEffect>
                                  </p:childTnLst>
                                </p:cTn>
                              </p:par>
                              <p:par>
                                <p:cTn id="13" presetID="53" presetClass="entr" presetSubtype="0" fill="hold"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p:cTn id="15" dur="500" fill="hold"/>
                                        <p:tgtEl>
                                          <p:spTgt spid="45"/>
                                        </p:tgtEl>
                                        <p:attrNameLst>
                                          <p:attrName>ppt_w</p:attrName>
                                        </p:attrNameLst>
                                      </p:cBhvr>
                                      <p:tavLst>
                                        <p:tav tm="0">
                                          <p:val>
                                            <p:fltVal val="0"/>
                                          </p:val>
                                        </p:tav>
                                        <p:tav tm="100000">
                                          <p:val>
                                            <p:strVal val="#ppt_w"/>
                                          </p:val>
                                        </p:tav>
                                      </p:tavLst>
                                    </p:anim>
                                    <p:anim calcmode="lin" valueType="num">
                                      <p:cBhvr>
                                        <p:cTn id="16" dur="500" fill="hold"/>
                                        <p:tgtEl>
                                          <p:spTgt spid="45"/>
                                        </p:tgtEl>
                                        <p:attrNameLst>
                                          <p:attrName>ppt_h</p:attrName>
                                        </p:attrNameLst>
                                      </p:cBhvr>
                                      <p:tavLst>
                                        <p:tav tm="0">
                                          <p:val>
                                            <p:fltVal val="0"/>
                                          </p:val>
                                        </p:tav>
                                        <p:tav tm="100000">
                                          <p:val>
                                            <p:strVal val="#ppt_h"/>
                                          </p:val>
                                        </p:tav>
                                      </p:tavLst>
                                    </p:anim>
                                    <p:animEffect transition="in" filter="fade">
                                      <p:cBhvr>
                                        <p:cTn id="17" dur="500"/>
                                        <p:tgtEl>
                                          <p:spTgt spid="45"/>
                                        </p:tgtEl>
                                      </p:cBhvr>
                                    </p:animEffect>
                                  </p:childTnLst>
                                </p:cTn>
                              </p:par>
                              <p:par>
                                <p:cTn id="18" presetID="53" presetClass="entr" presetSubtype="0" fill="hold" nodeType="withEffect">
                                  <p:stCondLst>
                                    <p:cond delay="0"/>
                                  </p:stCondLst>
                                  <p:childTnLst>
                                    <p:set>
                                      <p:cBhvr>
                                        <p:cTn id="19" dur="1" fill="hold">
                                          <p:stCondLst>
                                            <p:cond delay="0"/>
                                          </p:stCondLst>
                                        </p:cTn>
                                        <p:tgtEl>
                                          <p:spTgt spid="46"/>
                                        </p:tgtEl>
                                        <p:attrNameLst>
                                          <p:attrName>style.visibility</p:attrName>
                                        </p:attrNameLst>
                                      </p:cBhvr>
                                      <p:to>
                                        <p:strVal val="visible"/>
                                      </p:to>
                                    </p:set>
                                    <p:anim calcmode="lin" valueType="num">
                                      <p:cBhvr>
                                        <p:cTn id="20" dur="500" fill="hold"/>
                                        <p:tgtEl>
                                          <p:spTgt spid="46"/>
                                        </p:tgtEl>
                                        <p:attrNameLst>
                                          <p:attrName>ppt_w</p:attrName>
                                        </p:attrNameLst>
                                      </p:cBhvr>
                                      <p:tavLst>
                                        <p:tav tm="0">
                                          <p:val>
                                            <p:fltVal val="0"/>
                                          </p:val>
                                        </p:tav>
                                        <p:tav tm="100000">
                                          <p:val>
                                            <p:strVal val="#ppt_w"/>
                                          </p:val>
                                        </p:tav>
                                      </p:tavLst>
                                    </p:anim>
                                    <p:anim calcmode="lin" valueType="num">
                                      <p:cBhvr>
                                        <p:cTn id="21" dur="500" fill="hold"/>
                                        <p:tgtEl>
                                          <p:spTgt spid="46"/>
                                        </p:tgtEl>
                                        <p:attrNameLst>
                                          <p:attrName>ppt_h</p:attrName>
                                        </p:attrNameLst>
                                      </p:cBhvr>
                                      <p:tavLst>
                                        <p:tav tm="0">
                                          <p:val>
                                            <p:fltVal val="0"/>
                                          </p:val>
                                        </p:tav>
                                        <p:tav tm="100000">
                                          <p:val>
                                            <p:strVal val="#ppt_h"/>
                                          </p:val>
                                        </p:tav>
                                      </p:tavLst>
                                    </p:anim>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b="25120"/>
          <a:stretch>
            <a:fillRect/>
          </a:stretch>
        </p:blipFill>
        <p:spPr bwMode="auto">
          <a:xfrm>
            <a:off x="1371600" y="685800"/>
            <a:ext cx="6400800" cy="5715000"/>
          </a:xfrm>
          <a:prstGeom prst="rect">
            <a:avLst/>
          </a:prstGeom>
          <a:noFill/>
          <a:ln w="9525">
            <a:noFill/>
            <a:miter lim="800000"/>
            <a:headEnd/>
            <a:tailEnd/>
          </a:ln>
        </p:spPr>
      </p:pic>
      <p:grpSp>
        <p:nvGrpSpPr>
          <p:cNvPr id="13" name="Group 12"/>
          <p:cNvGrpSpPr/>
          <p:nvPr/>
        </p:nvGrpSpPr>
        <p:grpSpPr>
          <a:xfrm>
            <a:off x="1371600" y="673100"/>
            <a:ext cx="6400800" cy="5715000"/>
            <a:chOff x="1371600" y="685800"/>
            <a:chExt cx="6400800" cy="5715000"/>
          </a:xfrm>
        </p:grpSpPr>
        <p:cxnSp>
          <p:nvCxnSpPr>
            <p:cNvPr id="6" name="Straight Connector 5"/>
            <p:cNvCxnSpPr/>
            <p:nvPr/>
          </p:nvCxnSpPr>
          <p:spPr>
            <a:xfrm>
              <a:off x="1371600" y="685800"/>
              <a:ext cx="6400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flipH="1" flipV="1">
              <a:off x="4914900" y="3543300"/>
              <a:ext cx="5715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rot="5400000" flipH="1" flipV="1">
              <a:off x="-1485900" y="3543300"/>
              <a:ext cx="571500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p:cNvGrpSpPr/>
          <p:nvPr/>
        </p:nvGrpSpPr>
        <p:grpSpPr>
          <a:xfrm>
            <a:off x="1066800" y="504825"/>
            <a:ext cx="3429000" cy="1247775"/>
            <a:chOff x="1066800" y="504825"/>
            <a:chExt cx="3429000" cy="1247775"/>
          </a:xfrm>
        </p:grpSpPr>
        <p:pic>
          <p:nvPicPr>
            <p:cNvPr id="44" name="Picture 2"/>
            <p:cNvPicPr>
              <a:picLocks noChangeAspect="1" noChangeArrowheads="1"/>
            </p:cNvPicPr>
            <p:nvPr/>
          </p:nvPicPr>
          <p:blipFill>
            <a:blip r:embed="rId2" cstate="print"/>
            <a:srcRect l="4717" t="4465" r="52830" b="86041"/>
            <a:stretch>
              <a:fillRect/>
            </a:stretch>
          </p:blipFill>
          <p:spPr bwMode="auto">
            <a:xfrm>
              <a:off x="1066800" y="838200"/>
              <a:ext cx="3429000" cy="914400"/>
            </a:xfrm>
            <a:prstGeom prst="rect">
              <a:avLst/>
            </a:prstGeom>
            <a:noFill/>
            <a:ln w="38100">
              <a:solidFill>
                <a:schemeClr val="tx2"/>
              </a:solidFill>
              <a:miter lim="800000"/>
              <a:headEnd/>
              <a:tailEnd/>
            </a:ln>
          </p:spPr>
        </p:pic>
        <p:sp>
          <p:nvSpPr>
            <p:cNvPr id="45" name="TextBox 44"/>
            <p:cNvSpPr txBox="1"/>
            <p:nvPr/>
          </p:nvSpPr>
          <p:spPr>
            <a:xfrm>
              <a:off x="1342887" y="504825"/>
              <a:ext cx="2771913"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Keep things community-centric.</a:t>
              </a:r>
              <a:endParaRPr lang="en-US" sz="1400" dirty="0">
                <a:solidFill>
                  <a:schemeClr val="bg1"/>
                </a:solidFill>
              </a:endParaRPr>
            </a:p>
          </p:txBody>
        </p:sp>
      </p:grpSp>
      <p:grpSp>
        <p:nvGrpSpPr>
          <p:cNvPr id="49" name="Group 48"/>
          <p:cNvGrpSpPr/>
          <p:nvPr/>
        </p:nvGrpSpPr>
        <p:grpSpPr>
          <a:xfrm>
            <a:off x="1066800" y="2667000"/>
            <a:ext cx="1981200" cy="1255082"/>
            <a:chOff x="1066800" y="2667000"/>
            <a:chExt cx="1981200" cy="1255082"/>
          </a:xfrm>
        </p:grpSpPr>
        <p:pic>
          <p:nvPicPr>
            <p:cNvPr id="43" name="Picture 2"/>
            <p:cNvPicPr>
              <a:picLocks noChangeAspect="1" noChangeArrowheads="1"/>
            </p:cNvPicPr>
            <p:nvPr/>
          </p:nvPicPr>
          <p:blipFill>
            <a:blip r:embed="rId2" cstate="print"/>
            <a:srcRect l="3774" t="29782" r="71698" b="60724"/>
            <a:stretch>
              <a:fillRect/>
            </a:stretch>
          </p:blipFill>
          <p:spPr bwMode="auto">
            <a:xfrm>
              <a:off x="1066800" y="2667000"/>
              <a:ext cx="1981200" cy="914400"/>
            </a:xfrm>
            <a:prstGeom prst="rect">
              <a:avLst/>
            </a:prstGeom>
            <a:noFill/>
            <a:ln w="38100">
              <a:solidFill>
                <a:schemeClr val="tx2"/>
              </a:solidFill>
              <a:miter lim="800000"/>
              <a:headEnd/>
              <a:tailEnd/>
            </a:ln>
          </p:spPr>
        </p:pic>
        <p:sp>
          <p:nvSpPr>
            <p:cNvPr id="46" name="TextBox 45"/>
            <p:cNvSpPr txBox="1"/>
            <p:nvPr/>
          </p:nvSpPr>
          <p:spPr>
            <a:xfrm>
              <a:off x="1200012" y="3614305"/>
              <a:ext cx="1684564"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Add content easily.</a:t>
              </a:r>
              <a:endParaRPr lang="en-US" sz="1400" dirty="0">
                <a:solidFill>
                  <a:schemeClr val="bg1"/>
                </a:solidFill>
              </a:endParaRPr>
            </a:p>
          </p:txBody>
        </p:sp>
      </p:grpSp>
      <p:grpSp>
        <p:nvGrpSpPr>
          <p:cNvPr id="50" name="Group 49"/>
          <p:cNvGrpSpPr/>
          <p:nvPr/>
        </p:nvGrpSpPr>
        <p:grpSpPr>
          <a:xfrm>
            <a:off x="2133600" y="5486400"/>
            <a:ext cx="1754323" cy="762000"/>
            <a:chOff x="2133600" y="5486400"/>
            <a:chExt cx="1754323" cy="762000"/>
          </a:xfrm>
        </p:grpSpPr>
        <p:pic>
          <p:nvPicPr>
            <p:cNvPr id="42" name="Picture 2"/>
            <p:cNvPicPr>
              <a:picLocks noChangeAspect="1" noChangeArrowheads="1"/>
            </p:cNvPicPr>
            <p:nvPr/>
          </p:nvPicPr>
          <p:blipFill>
            <a:blip r:embed="rId2" cstate="print"/>
            <a:srcRect l="13208" t="66177" r="75471" b="25911"/>
            <a:stretch>
              <a:fillRect/>
            </a:stretch>
          </p:blipFill>
          <p:spPr bwMode="auto">
            <a:xfrm>
              <a:off x="2133600" y="5486400"/>
              <a:ext cx="914400" cy="762000"/>
            </a:xfrm>
            <a:prstGeom prst="rect">
              <a:avLst/>
            </a:prstGeom>
            <a:noFill/>
            <a:ln w="38100">
              <a:solidFill>
                <a:schemeClr val="tx2"/>
              </a:solidFill>
              <a:miter lim="800000"/>
              <a:headEnd/>
              <a:tailEnd/>
            </a:ln>
          </p:spPr>
        </p:pic>
        <p:sp>
          <p:nvSpPr>
            <p:cNvPr id="47" name="TextBox 46"/>
            <p:cNvSpPr txBox="1"/>
            <p:nvPr/>
          </p:nvSpPr>
          <p:spPr>
            <a:xfrm>
              <a:off x="3086100" y="5601355"/>
              <a:ext cx="801823" cy="523220"/>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Engage</a:t>
              </a:r>
            </a:p>
            <a:p>
              <a:r>
                <a:rPr lang="en-US" sz="1400" dirty="0" smtClean="0">
                  <a:solidFill>
                    <a:schemeClr val="bg1"/>
                  </a:solidFill>
                </a:rPr>
                <a:t>people.</a:t>
              </a:r>
              <a:endParaRPr lang="en-US" sz="1400" dirty="0">
                <a:solidFill>
                  <a:schemeClr val="bg1"/>
                </a:solidFill>
              </a:endParaRPr>
            </a:p>
          </p:txBody>
        </p:sp>
      </p:grpSp>
      <p:pic>
        <p:nvPicPr>
          <p:cNvPr id="51" name="Picture 2"/>
          <p:cNvPicPr>
            <a:picLocks noChangeAspect="1" noChangeArrowheads="1"/>
          </p:cNvPicPr>
          <p:nvPr/>
        </p:nvPicPr>
        <p:blipFill>
          <a:blip r:embed="rId3" cstate="print"/>
          <a:srcRect/>
          <a:stretch>
            <a:fillRect/>
          </a:stretch>
        </p:blipFill>
        <p:spPr bwMode="auto">
          <a:xfrm>
            <a:off x="-6350" y="6308725"/>
            <a:ext cx="9156700" cy="549275"/>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3074"/>
                                        </p:tgtEl>
                                        <p:attrNameLst>
                                          <p:attrName>style.opacity</p:attrName>
                                        </p:attrNameLst>
                                      </p:cBhvr>
                                      <p:to>
                                        <p:strVal val="0.25"/>
                                      </p:to>
                                    </p:set>
                                    <p:animEffect filter="image" prLst="opacity: 0.25">
                                      <p:cBhvr rctx="IE">
                                        <p:cTn id="7" dur="indefinite"/>
                                        <p:tgtEl>
                                          <p:spTgt spid="3074"/>
                                        </p:tgtEl>
                                      </p:cBhvr>
                                    </p:animEffect>
                                  </p:childTnLst>
                                </p:cTn>
                              </p:par>
                              <p:par>
                                <p:cTn id="8" presetID="53" presetClass="entr" presetSubtype="0"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 calcmode="lin" valueType="num">
                                      <p:cBhvr>
                                        <p:cTn id="10" dur="500" fill="hold"/>
                                        <p:tgtEl>
                                          <p:spTgt spid="48"/>
                                        </p:tgtEl>
                                        <p:attrNameLst>
                                          <p:attrName>ppt_w</p:attrName>
                                        </p:attrNameLst>
                                      </p:cBhvr>
                                      <p:tavLst>
                                        <p:tav tm="0">
                                          <p:val>
                                            <p:fltVal val="0"/>
                                          </p:val>
                                        </p:tav>
                                        <p:tav tm="100000">
                                          <p:val>
                                            <p:strVal val="#ppt_w"/>
                                          </p:val>
                                        </p:tav>
                                      </p:tavLst>
                                    </p:anim>
                                    <p:anim calcmode="lin" valueType="num">
                                      <p:cBhvr>
                                        <p:cTn id="11" dur="500" fill="hold"/>
                                        <p:tgtEl>
                                          <p:spTgt spid="48"/>
                                        </p:tgtEl>
                                        <p:attrNameLst>
                                          <p:attrName>ppt_h</p:attrName>
                                        </p:attrNameLst>
                                      </p:cBhvr>
                                      <p:tavLst>
                                        <p:tav tm="0">
                                          <p:val>
                                            <p:fltVal val="0"/>
                                          </p:val>
                                        </p:tav>
                                        <p:tav tm="100000">
                                          <p:val>
                                            <p:strVal val="#ppt_h"/>
                                          </p:val>
                                        </p:tav>
                                      </p:tavLst>
                                    </p:anim>
                                    <p:animEffect transition="in" filter="fade">
                                      <p:cBhvr>
                                        <p:cTn id="12" dur="500"/>
                                        <p:tgtEl>
                                          <p:spTgt spid="48"/>
                                        </p:tgtEl>
                                      </p:cBhvr>
                                    </p:animEffect>
                                  </p:childTnLst>
                                </p:cTn>
                              </p:par>
                              <p:par>
                                <p:cTn id="13" presetID="53" presetClass="entr" presetSubtype="0" fill="hold" nodeType="withEffect">
                                  <p:stCondLst>
                                    <p:cond delay="0"/>
                                  </p:stCondLst>
                                  <p:childTnLst>
                                    <p:set>
                                      <p:cBhvr>
                                        <p:cTn id="14" dur="1" fill="hold">
                                          <p:stCondLst>
                                            <p:cond delay="0"/>
                                          </p:stCondLst>
                                        </p:cTn>
                                        <p:tgtEl>
                                          <p:spTgt spid="49"/>
                                        </p:tgtEl>
                                        <p:attrNameLst>
                                          <p:attrName>style.visibility</p:attrName>
                                        </p:attrNameLst>
                                      </p:cBhvr>
                                      <p:to>
                                        <p:strVal val="visible"/>
                                      </p:to>
                                    </p:set>
                                    <p:anim calcmode="lin" valueType="num">
                                      <p:cBhvr>
                                        <p:cTn id="15" dur="500" fill="hold"/>
                                        <p:tgtEl>
                                          <p:spTgt spid="49"/>
                                        </p:tgtEl>
                                        <p:attrNameLst>
                                          <p:attrName>ppt_w</p:attrName>
                                        </p:attrNameLst>
                                      </p:cBhvr>
                                      <p:tavLst>
                                        <p:tav tm="0">
                                          <p:val>
                                            <p:fltVal val="0"/>
                                          </p:val>
                                        </p:tav>
                                        <p:tav tm="100000">
                                          <p:val>
                                            <p:strVal val="#ppt_w"/>
                                          </p:val>
                                        </p:tav>
                                      </p:tavLst>
                                    </p:anim>
                                    <p:anim calcmode="lin" valueType="num">
                                      <p:cBhvr>
                                        <p:cTn id="16" dur="500" fill="hold"/>
                                        <p:tgtEl>
                                          <p:spTgt spid="49"/>
                                        </p:tgtEl>
                                        <p:attrNameLst>
                                          <p:attrName>ppt_h</p:attrName>
                                        </p:attrNameLst>
                                      </p:cBhvr>
                                      <p:tavLst>
                                        <p:tav tm="0">
                                          <p:val>
                                            <p:fltVal val="0"/>
                                          </p:val>
                                        </p:tav>
                                        <p:tav tm="100000">
                                          <p:val>
                                            <p:strVal val="#ppt_h"/>
                                          </p:val>
                                        </p:tav>
                                      </p:tavLst>
                                    </p:anim>
                                    <p:animEffect transition="in" filter="fade">
                                      <p:cBhvr>
                                        <p:cTn id="17" dur="500"/>
                                        <p:tgtEl>
                                          <p:spTgt spid="49"/>
                                        </p:tgtEl>
                                      </p:cBhvr>
                                    </p:animEffect>
                                  </p:childTnLst>
                                </p:cTn>
                              </p:par>
                              <p:par>
                                <p:cTn id="18" presetID="53" presetClass="entr" presetSubtype="0" fill="hold" nodeType="withEffect">
                                  <p:stCondLst>
                                    <p:cond delay="0"/>
                                  </p:stCondLst>
                                  <p:childTnLst>
                                    <p:set>
                                      <p:cBhvr>
                                        <p:cTn id="19" dur="1" fill="hold">
                                          <p:stCondLst>
                                            <p:cond delay="0"/>
                                          </p:stCondLst>
                                        </p:cTn>
                                        <p:tgtEl>
                                          <p:spTgt spid="50"/>
                                        </p:tgtEl>
                                        <p:attrNameLst>
                                          <p:attrName>style.visibility</p:attrName>
                                        </p:attrNameLst>
                                      </p:cBhvr>
                                      <p:to>
                                        <p:strVal val="visible"/>
                                      </p:to>
                                    </p:set>
                                    <p:anim calcmode="lin" valueType="num">
                                      <p:cBhvr>
                                        <p:cTn id="20" dur="500" fill="hold"/>
                                        <p:tgtEl>
                                          <p:spTgt spid="50"/>
                                        </p:tgtEl>
                                        <p:attrNameLst>
                                          <p:attrName>ppt_w</p:attrName>
                                        </p:attrNameLst>
                                      </p:cBhvr>
                                      <p:tavLst>
                                        <p:tav tm="0">
                                          <p:val>
                                            <p:fltVal val="0"/>
                                          </p:val>
                                        </p:tav>
                                        <p:tav tm="100000">
                                          <p:val>
                                            <p:strVal val="#ppt_w"/>
                                          </p:val>
                                        </p:tav>
                                      </p:tavLst>
                                    </p:anim>
                                    <p:anim calcmode="lin" valueType="num">
                                      <p:cBhvr>
                                        <p:cTn id="21" dur="500" fill="hold"/>
                                        <p:tgtEl>
                                          <p:spTgt spid="50"/>
                                        </p:tgtEl>
                                        <p:attrNameLst>
                                          <p:attrName>ppt_h</p:attrName>
                                        </p:attrNameLst>
                                      </p:cBhvr>
                                      <p:tavLst>
                                        <p:tav tm="0">
                                          <p:val>
                                            <p:fltVal val="0"/>
                                          </p:val>
                                        </p:tav>
                                        <p:tav tm="100000">
                                          <p:val>
                                            <p:strVal val="#ppt_h"/>
                                          </p:val>
                                        </p:tav>
                                      </p:tavLst>
                                    </p:anim>
                                    <p:animEffect transition="in" filter="fade">
                                      <p:cBhvr>
                                        <p:cTn id="22"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cstate="print"/>
          <a:srcRect t="10079" b="12864"/>
          <a:stretch>
            <a:fillRect/>
          </a:stretch>
        </p:blipFill>
        <p:spPr bwMode="auto">
          <a:xfrm>
            <a:off x="1371600" y="685800"/>
            <a:ext cx="6400800" cy="5715000"/>
          </a:xfrm>
          <a:prstGeom prst="rect">
            <a:avLst/>
          </a:prstGeom>
          <a:noFill/>
          <a:ln w="9525">
            <a:noFill/>
            <a:miter lim="800000"/>
            <a:headEnd/>
            <a:tailEnd/>
          </a:ln>
        </p:spPr>
      </p:pic>
      <p:grpSp>
        <p:nvGrpSpPr>
          <p:cNvPr id="2" name="Group 12"/>
          <p:cNvGrpSpPr/>
          <p:nvPr/>
        </p:nvGrpSpPr>
        <p:grpSpPr>
          <a:xfrm>
            <a:off x="1371600" y="673100"/>
            <a:ext cx="6400800" cy="5715000"/>
            <a:chOff x="1371600" y="685800"/>
            <a:chExt cx="6400800" cy="5715000"/>
          </a:xfrm>
        </p:grpSpPr>
        <p:cxnSp>
          <p:nvCxnSpPr>
            <p:cNvPr id="6" name="Straight Connector 5"/>
            <p:cNvCxnSpPr/>
            <p:nvPr/>
          </p:nvCxnSpPr>
          <p:spPr>
            <a:xfrm>
              <a:off x="1371600" y="685800"/>
              <a:ext cx="6400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5400000" flipH="1" flipV="1">
              <a:off x="4914900" y="3543300"/>
              <a:ext cx="5715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rot="5400000" flipH="1" flipV="1">
              <a:off x="-1485900" y="3543300"/>
              <a:ext cx="5715000"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4" name="Group 43"/>
          <p:cNvGrpSpPr/>
          <p:nvPr/>
        </p:nvGrpSpPr>
        <p:grpSpPr>
          <a:xfrm>
            <a:off x="5638800" y="1066800"/>
            <a:ext cx="1981200" cy="1241227"/>
            <a:chOff x="5638800" y="1066800"/>
            <a:chExt cx="1981200" cy="1241227"/>
          </a:xfrm>
        </p:grpSpPr>
        <p:pic>
          <p:nvPicPr>
            <p:cNvPr id="40" name="Picture 2"/>
            <p:cNvPicPr>
              <a:picLocks noChangeAspect="1" noChangeArrowheads="1"/>
            </p:cNvPicPr>
            <p:nvPr/>
          </p:nvPicPr>
          <p:blipFill>
            <a:blip r:embed="rId2" cstate="print"/>
            <a:srcRect l="68868" t="14964" r="6604" b="75266"/>
            <a:stretch>
              <a:fillRect/>
            </a:stretch>
          </p:blipFill>
          <p:spPr bwMode="auto">
            <a:xfrm>
              <a:off x="5638800" y="1066800"/>
              <a:ext cx="1981200" cy="914400"/>
            </a:xfrm>
            <a:prstGeom prst="rect">
              <a:avLst/>
            </a:prstGeom>
            <a:noFill/>
            <a:ln w="38100">
              <a:solidFill>
                <a:schemeClr val="tx2"/>
              </a:solidFill>
              <a:miter lim="800000"/>
              <a:headEnd/>
              <a:tailEnd/>
            </a:ln>
          </p:spPr>
        </p:pic>
        <p:sp>
          <p:nvSpPr>
            <p:cNvPr id="41" name="TextBox 40"/>
            <p:cNvSpPr txBox="1"/>
            <p:nvPr/>
          </p:nvSpPr>
          <p:spPr>
            <a:xfrm>
              <a:off x="5900357" y="2000250"/>
              <a:ext cx="1510093"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Track attendees.</a:t>
              </a:r>
              <a:endParaRPr lang="en-US" sz="1400" dirty="0">
                <a:solidFill>
                  <a:schemeClr val="bg1"/>
                </a:solidFill>
              </a:endParaRPr>
            </a:p>
          </p:txBody>
        </p:sp>
      </p:grpSp>
      <p:grpSp>
        <p:nvGrpSpPr>
          <p:cNvPr id="45" name="Group 44"/>
          <p:cNvGrpSpPr/>
          <p:nvPr/>
        </p:nvGrpSpPr>
        <p:grpSpPr>
          <a:xfrm>
            <a:off x="1143000" y="3733800"/>
            <a:ext cx="2677903" cy="1219200"/>
            <a:chOff x="1143000" y="3733800"/>
            <a:chExt cx="2677903" cy="1219200"/>
          </a:xfrm>
        </p:grpSpPr>
        <p:pic>
          <p:nvPicPr>
            <p:cNvPr id="39" name="Picture 2"/>
            <p:cNvPicPr>
              <a:picLocks noChangeAspect="1" noChangeArrowheads="1"/>
            </p:cNvPicPr>
            <p:nvPr/>
          </p:nvPicPr>
          <p:blipFill>
            <a:blip r:embed="rId2" cstate="print"/>
            <a:srcRect l="2830" t="58116" r="80189" b="28857"/>
            <a:stretch>
              <a:fillRect/>
            </a:stretch>
          </p:blipFill>
          <p:spPr bwMode="auto">
            <a:xfrm>
              <a:off x="1143000" y="3733800"/>
              <a:ext cx="1371600" cy="1219200"/>
            </a:xfrm>
            <a:prstGeom prst="rect">
              <a:avLst/>
            </a:prstGeom>
            <a:noFill/>
            <a:ln w="38100">
              <a:solidFill>
                <a:schemeClr val="tx2"/>
              </a:solidFill>
              <a:miter lim="800000"/>
              <a:headEnd/>
              <a:tailEnd/>
            </a:ln>
          </p:spPr>
        </p:pic>
        <p:sp>
          <p:nvSpPr>
            <p:cNvPr id="42" name="TextBox 41"/>
            <p:cNvSpPr txBox="1"/>
            <p:nvPr/>
          </p:nvSpPr>
          <p:spPr>
            <a:xfrm>
              <a:off x="2562225" y="3810000"/>
              <a:ext cx="1258678"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Update them.</a:t>
              </a:r>
              <a:endParaRPr lang="en-US" sz="1400" dirty="0">
                <a:solidFill>
                  <a:schemeClr val="bg1"/>
                </a:solidFill>
              </a:endParaRPr>
            </a:p>
          </p:txBody>
        </p:sp>
      </p:grpSp>
      <p:grpSp>
        <p:nvGrpSpPr>
          <p:cNvPr id="46" name="Group 45"/>
          <p:cNvGrpSpPr/>
          <p:nvPr/>
        </p:nvGrpSpPr>
        <p:grpSpPr>
          <a:xfrm>
            <a:off x="1143000" y="4914900"/>
            <a:ext cx="4876800" cy="1257300"/>
            <a:chOff x="1143000" y="4914900"/>
            <a:chExt cx="4876800" cy="1257300"/>
          </a:xfrm>
        </p:grpSpPr>
        <p:pic>
          <p:nvPicPr>
            <p:cNvPr id="38" name="Picture 2"/>
            <p:cNvPicPr>
              <a:picLocks noChangeAspect="1" noChangeArrowheads="1"/>
            </p:cNvPicPr>
            <p:nvPr/>
          </p:nvPicPr>
          <p:blipFill>
            <a:blip r:embed="rId2" cstate="print"/>
            <a:srcRect l="7547" t="76842" r="32075" b="13387"/>
            <a:stretch>
              <a:fillRect/>
            </a:stretch>
          </p:blipFill>
          <p:spPr bwMode="auto">
            <a:xfrm>
              <a:off x="1143000" y="5257800"/>
              <a:ext cx="4876800" cy="914400"/>
            </a:xfrm>
            <a:prstGeom prst="rect">
              <a:avLst/>
            </a:prstGeom>
            <a:noFill/>
            <a:ln w="38100">
              <a:solidFill>
                <a:schemeClr val="tx2"/>
              </a:solidFill>
              <a:miter lim="800000"/>
              <a:headEnd/>
              <a:tailEnd/>
            </a:ln>
          </p:spPr>
        </p:pic>
        <p:sp>
          <p:nvSpPr>
            <p:cNvPr id="43" name="TextBox 42"/>
            <p:cNvSpPr txBox="1"/>
            <p:nvPr/>
          </p:nvSpPr>
          <p:spPr>
            <a:xfrm>
              <a:off x="3733800" y="4914900"/>
              <a:ext cx="2015295"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Facilitate easy sharing.</a:t>
              </a:r>
              <a:endParaRPr lang="en-US" sz="1400" dirty="0">
                <a:solidFill>
                  <a:schemeClr val="bg1"/>
                </a:solidFill>
              </a:endParaRPr>
            </a:p>
          </p:txBody>
        </p:sp>
      </p:grpSp>
      <p:pic>
        <p:nvPicPr>
          <p:cNvPr id="47" name="Picture 2"/>
          <p:cNvPicPr>
            <a:picLocks noChangeAspect="1" noChangeArrowheads="1"/>
          </p:cNvPicPr>
          <p:nvPr/>
        </p:nvPicPr>
        <p:blipFill>
          <a:blip r:embed="rId3" cstate="print"/>
          <a:srcRect/>
          <a:stretch>
            <a:fillRect/>
          </a:stretch>
        </p:blipFill>
        <p:spPr bwMode="auto">
          <a:xfrm>
            <a:off x="-6350" y="6308725"/>
            <a:ext cx="9156700" cy="549275"/>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7170"/>
                                        </p:tgtEl>
                                        <p:attrNameLst>
                                          <p:attrName>style.opacity</p:attrName>
                                        </p:attrNameLst>
                                      </p:cBhvr>
                                      <p:to>
                                        <p:strVal val="0.25"/>
                                      </p:to>
                                    </p:set>
                                    <p:animEffect filter="image" prLst="opacity: 0.25">
                                      <p:cBhvr rctx="IE">
                                        <p:cTn id="7" dur="indefinite"/>
                                        <p:tgtEl>
                                          <p:spTgt spid="7170"/>
                                        </p:tgtEl>
                                      </p:cBhvr>
                                    </p:animEffect>
                                  </p:childTnLst>
                                </p:cTn>
                              </p:par>
                              <p:par>
                                <p:cTn id="8" presetID="53"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 calcmode="lin" valueType="num">
                                      <p:cBhvr>
                                        <p:cTn id="10" dur="500" fill="hold"/>
                                        <p:tgtEl>
                                          <p:spTgt spid="44"/>
                                        </p:tgtEl>
                                        <p:attrNameLst>
                                          <p:attrName>ppt_w</p:attrName>
                                        </p:attrNameLst>
                                      </p:cBhvr>
                                      <p:tavLst>
                                        <p:tav tm="0">
                                          <p:val>
                                            <p:fltVal val="0"/>
                                          </p:val>
                                        </p:tav>
                                        <p:tav tm="100000">
                                          <p:val>
                                            <p:strVal val="#ppt_w"/>
                                          </p:val>
                                        </p:tav>
                                      </p:tavLst>
                                    </p:anim>
                                    <p:anim calcmode="lin" valueType="num">
                                      <p:cBhvr>
                                        <p:cTn id="11" dur="500" fill="hold"/>
                                        <p:tgtEl>
                                          <p:spTgt spid="44"/>
                                        </p:tgtEl>
                                        <p:attrNameLst>
                                          <p:attrName>ppt_h</p:attrName>
                                        </p:attrNameLst>
                                      </p:cBhvr>
                                      <p:tavLst>
                                        <p:tav tm="0">
                                          <p:val>
                                            <p:fltVal val="0"/>
                                          </p:val>
                                        </p:tav>
                                        <p:tav tm="100000">
                                          <p:val>
                                            <p:strVal val="#ppt_h"/>
                                          </p:val>
                                        </p:tav>
                                      </p:tavLst>
                                    </p:anim>
                                    <p:animEffect transition="in" filter="fade">
                                      <p:cBhvr>
                                        <p:cTn id="12" dur="500"/>
                                        <p:tgtEl>
                                          <p:spTgt spid="44"/>
                                        </p:tgtEl>
                                      </p:cBhvr>
                                    </p:animEffect>
                                  </p:childTnLst>
                                </p:cTn>
                              </p:par>
                              <p:par>
                                <p:cTn id="13" presetID="53" presetClass="entr" presetSubtype="0" fill="hold"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p:cTn id="15" dur="500" fill="hold"/>
                                        <p:tgtEl>
                                          <p:spTgt spid="45"/>
                                        </p:tgtEl>
                                        <p:attrNameLst>
                                          <p:attrName>ppt_w</p:attrName>
                                        </p:attrNameLst>
                                      </p:cBhvr>
                                      <p:tavLst>
                                        <p:tav tm="0">
                                          <p:val>
                                            <p:fltVal val="0"/>
                                          </p:val>
                                        </p:tav>
                                        <p:tav tm="100000">
                                          <p:val>
                                            <p:strVal val="#ppt_w"/>
                                          </p:val>
                                        </p:tav>
                                      </p:tavLst>
                                    </p:anim>
                                    <p:anim calcmode="lin" valueType="num">
                                      <p:cBhvr>
                                        <p:cTn id="16" dur="500" fill="hold"/>
                                        <p:tgtEl>
                                          <p:spTgt spid="45"/>
                                        </p:tgtEl>
                                        <p:attrNameLst>
                                          <p:attrName>ppt_h</p:attrName>
                                        </p:attrNameLst>
                                      </p:cBhvr>
                                      <p:tavLst>
                                        <p:tav tm="0">
                                          <p:val>
                                            <p:fltVal val="0"/>
                                          </p:val>
                                        </p:tav>
                                        <p:tav tm="100000">
                                          <p:val>
                                            <p:strVal val="#ppt_h"/>
                                          </p:val>
                                        </p:tav>
                                      </p:tavLst>
                                    </p:anim>
                                    <p:animEffect transition="in" filter="fade">
                                      <p:cBhvr>
                                        <p:cTn id="17" dur="500"/>
                                        <p:tgtEl>
                                          <p:spTgt spid="45"/>
                                        </p:tgtEl>
                                      </p:cBhvr>
                                    </p:animEffect>
                                  </p:childTnLst>
                                </p:cTn>
                              </p:par>
                              <p:par>
                                <p:cTn id="18" presetID="53" presetClass="entr" presetSubtype="0" fill="hold" nodeType="withEffect">
                                  <p:stCondLst>
                                    <p:cond delay="0"/>
                                  </p:stCondLst>
                                  <p:childTnLst>
                                    <p:set>
                                      <p:cBhvr>
                                        <p:cTn id="19" dur="1" fill="hold">
                                          <p:stCondLst>
                                            <p:cond delay="0"/>
                                          </p:stCondLst>
                                        </p:cTn>
                                        <p:tgtEl>
                                          <p:spTgt spid="46"/>
                                        </p:tgtEl>
                                        <p:attrNameLst>
                                          <p:attrName>style.visibility</p:attrName>
                                        </p:attrNameLst>
                                      </p:cBhvr>
                                      <p:to>
                                        <p:strVal val="visible"/>
                                      </p:to>
                                    </p:set>
                                    <p:anim calcmode="lin" valueType="num">
                                      <p:cBhvr>
                                        <p:cTn id="20" dur="500" fill="hold"/>
                                        <p:tgtEl>
                                          <p:spTgt spid="46"/>
                                        </p:tgtEl>
                                        <p:attrNameLst>
                                          <p:attrName>ppt_w</p:attrName>
                                        </p:attrNameLst>
                                      </p:cBhvr>
                                      <p:tavLst>
                                        <p:tav tm="0">
                                          <p:val>
                                            <p:fltVal val="0"/>
                                          </p:val>
                                        </p:tav>
                                        <p:tav tm="100000">
                                          <p:val>
                                            <p:strVal val="#ppt_w"/>
                                          </p:val>
                                        </p:tav>
                                      </p:tavLst>
                                    </p:anim>
                                    <p:anim calcmode="lin" valueType="num">
                                      <p:cBhvr>
                                        <p:cTn id="21" dur="500" fill="hold"/>
                                        <p:tgtEl>
                                          <p:spTgt spid="46"/>
                                        </p:tgtEl>
                                        <p:attrNameLst>
                                          <p:attrName>ppt_h</p:attrName>
                                        </p:attrNameLst>
                                      </p:cBhvr>
                                      <p:tavLst>
                                        <p:tav tm="0">
                                          <p:val>
                                            <p:fltVal val="0"/>
                                          </p:val>
                                        </p:tav>
                                        <p:tav tm="100000">
                                          <p:val>
                                            <p:strVal val="#ppt_h"/>
                                          </p:val>
                                        </p:tav>
                                      </p:tavLst>
                                    </p:anim>
                                    <p:animEffect transition="in" filter="fade">
                                      <p:cBhvr>
                                        <p:cTn id="2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cstate="print"/>
          <a:srcRect/>
          <a:stretch>
            <a:fillRect/>
          </a:stretch>
        </p:blipFill>
        <p:spPr bwMode="auto">
          <a:xfrm>
            <a:off x="1371600" y="1371600"/>
            <a:ext cx="6408761" cy="3733800"/>
          </a:xfrm>
          <a:prstGeom prst="rect">
            <a:avLst/>
          </a:prstGeom>
          <a:noFill/>
          <a:ln w="9525">
            <a:solidFill>
              <a:schemeClr val="accent3"/>
            </a:solidFill>
            <a:miter lim="800000"/>
            <a:headEnd/>
            <a:tailEnd/>
          </a:ln>
        </p:spPr>
      </p:pic>
      <p:grpSp>
        <p:nvGrpSpPr>
          <p:cNvPr id="43" name="Group 42"/>
          <p:cNvGrpSpPr/>
          <p:nvPr/>
        </p:nvGrpSpPr>
        <p:grpSpPr>
          <a:xfrm>
            <a:off x="990600" y="1828800"/>
            <a:ext cx="2057400" cy="2241352"/>
            <a:chOff x="990600" y="3124200"/>
            <a:chExt cx="2057400" cy="2241352"/>
          </a:xfrm>
        </p:grpSpPr>
        <p:pic>
          <p:nvPicPr>
            <p:cNvPr id="39" name="Picture 2"/>
            <p:cNvPicPr>
              <a:picLocks noChangeAspect="1" noChangeArrowheads="1"/>
            </p:cNvPicPr>
            <p:nvPr/>
          </p:nvPicPr>
          <p:blipFill>
            <a:blip r:embed="rId2" cstate="print"/>
            <a:srcRect l="6385" t="21918" r="72067" b="43835"/>
            <a:stretch>
              <a:fillRect/>
            </a:stretch>
          </p:blipFill>
          <p:spPr bwMode="auto">
            <a:xfrm>
              <a:off x="990600" y="3124200"/>
              <a:ext cx="2057400" cy="1905000"/>
            </a:xfrm>
            <a:prstGeom prst="rect">
              <a:avLst/>
            </a:prstGeom>
            <a:noFill/>
            <a:ln w="38100">
              <a:solidFill>
                <a:schemeClr val="tx2"/>
              </a:solidFill>
              <a:miter lim="800000"/>
              <a:headEnd/>
              <a:tailEnd/>
            </a:ln>
          </p:spPr>
        </p:pic>
        <p:sp>
          <p:nvSpPr>
            <p:cNvPr id="41" name="TextBox 40"/>
            <p:cNvSpPr txBox="1"/>
            <p:nvPr/>
          </p:nvSpPr>
          <p:spPr>
            <a:xfrm>
              <a:off x="1209675" y="5057775"/>
              <a:ext cx="1604414"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Contribute simply.</a:t>
              </a:r>
              <a:endParaRPr lang="en-US" sz="1400" dirty="0">
                <a:solidFill>
                  <a:schemeClr val="bg1"/>
                </a:solidFill>
              </a:endParaRPr>
            </a:p>
          </p:txBody>
        </p:sp>
      </p:grpSp>
      <p:grpSp>
        <p:nvGrpSpPr>
          <p:cNvPr id="44" name="Group 43"/>
          <p:cNvGrpSpPr/>
          <p:nvPr/>
        </p:nvGrpSpPr>
        <p:grpSpPr>
          <a:xfrm>
            <a:off x="5715000" y="1485900"/>
            <a:ext cx="2209800" cy="3009900"/>
            <a:chOff x="5715000" y="2781300"/>
            <a:chExt cx="2209800" cy="3009900"/>
          </a:xfrm>
        </p:grpSpPr>
        <p:pic>
          <p:nvPicPr>
            <p:cNvPr id="40" name="Picture 2"/>
            <p:cNvPicPr>
              <a:picLocks noChangeAspect="1" noChangeArrowheads="1"/>
            </p:cNvPicPr>
            <p:nvPr/>
          </p:nvPicPr>
          <p:blipFill>
            <a:blip r:embed="rId2" cstate="print"/>
            <a:srcRect l="70232" t="21918" r="6623" b="30137"/>
            <a:stretch>
              <a:fillRect/>
            </a:stretch>
          </p:blipFill>
          <p:spPr bwMode="auto">
            <a:xfrm>
              <a:off x="5715000" y="3124200"/>
              <a:ext cx="2209800" cy="2667000"/>
            </a:xfrm>
            <a:prstGeom prst="rect">
              <a:avLst/>
            </a:prstGeom>
            <a:noFill/>
            <a:ln w="38100">
              <a:solidFill>
                <a:schemeClr val="tx2"/>
              </a:solidFill>
              <a:miter lim="800000"/>
              <a:headEnd/>
              <a:tailEnd/>
            </a:ln>
          </p:spPr>
        </p:pic>
        <p:sp>
          <p:nvSpPr>
            <p:cNvPr id="42" name="TextBox 41"/>
            <p:cNvSpPr txBox="1"/>
            <p:nvPr/>
          </p:nvSpPr>
          <p:spPr>
            <a:xfrm>
              <a:off x="5931159" y="2781300"/>
              <a:ext cx="1745991" cy="307777"/>
            </a:xfrm>
            <a:prstGeom prst="rect">
              <a:avLst/>
            </a:prstGeom>
            <a:solidFill>
              <a:schemeClr val="tx2"/>
            </a:solidFill>
            <a:ln w="38100">
              <a:solidFill>
                <a:schemeClr val="tx2"/>
              </a:solidFill>
            </a:ln>
          </p:spPr>
          <p:txBody>
            <a:bodyPr wrap="none" rtlCol="0">
              <a:spAutoFit/>
            </a:bodyPr>
            <a:lstStyle/>
            <a:p>
              <a:r>
                <a:rPr lang="en-US" sz="1400" dirty="0" smtClean="0">
                  <a:solidFill>
                    <a:schemeClr val="bg1"/>
                  </a:solidFill>
                </a:rPr>
                <a:t>Control the content.</a:t>
              </a:r>
              <a:endParaRPr lang="en-US" sz="1400" dirty="0">
                <a:solidFill>
                  <a:schemeClr val="bg1"/>
                </a:solidFill>
              </a:endParaRPr>
            </a:p>
          </p:txBody>
        </p:sp>
      </p:grpSp>
      <p:pic>
        <p:nvPicPr>
          <p:cNvPr id="37" name="Picture 2"/>
          <p:cNvPicPr>
            <a:picLocks noChangeAspect="1" noChangeArrowheads="1"/>
          </p:cNvPicPr>
          <p:nvPr/>
        </p:nvPicPr>
        <p:blipFill>
          <a:blip r:embed="rId3" cstate="print"/>
          <a:srcRect/>
          <a:stretch>
            <a:fillRect/>
          </a:stretch>
        </p:blipFill>
        <p:spPr bwMode="auto">
          <a:xfrm>
            <a:off x="-6350" y="6308725"/>
            <a:ext cx="9156700" cy="549275"/>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6146"/>
                                        </p:tgtEl>
                                        <p:attrNameLst>
                                          <p:attrName>style.opacity</p:attrName>
                                        </p:attrNameLst>
                                      </p:cBhvr>
                                      <p:to>
                                        <p:strVal val="0.25"/>
                                      </p:to>
                                    </p:set>
                                    <p:animEffect filter="image" prLst="opacity: 0.25">
                                      <p:cBhvr rctx="IE">
                                        <p:cTn id="7" dur="indefinite"/>
                                        <p:tgtEl>
                                          <p:spTgt spid="6146"/>
                                        </p:tgtEl>
                                      </p:cBhvr>
                                    </p:animEffect>
                                  </p:childTnLst>
                                </p:cTn>
                              </p:par>
                              <p:par>
                                <p:cTn id="8" presetID="53"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 calcmode="lin" valueType="num">
                                      <p:cBhvr>
                                        <p:cTn id="10" dur="500" fill="hold"/>
                                        <p:tgtEl>
                                          <p:spTgt spid="44"/>
                                        </p:tgtEl>
                                        <p:attrNameLst>
                                          <p:attrName>ppt_w</p:attrName>
                                        </p:attrNameLst>
                                      </p:cBhvr>
                                      <p:tavLst>
                                        <p:tav tm="0">
                                          <p:val>
                                            <p:fltVal val="0"/>
                                          </p:val>
                                        </p:tav>
                                        <p:tav tm="100000">
                                          <p:val>
                                            <p:strVal val="#ppt_w"/>
                                          </p:val>
                                        </p:tav>
                                      </p:tavLst>
                                    </p:anim>
                                    <p:anim calcmode="lin" valueType="num">
                                      <p:cBhvr>
                                        <p:cTn id="11" dur="500" fill="hold"/>
                                        <p:tgtEl>
                                          <p:spTgt spid="44"/>
                                        </p:tgtEl>
                                        <p:attrNameLst>
                                          <p:attrName>ppt_h</p:attrName>
                                        </p:attrNameLst>
                                      </p:cBhvr>
                                      <p:tavLst>
                                        <p:tav tm="0">
                                          <p:val>
                                            <p:fltVal val="0"/>
                                          </p:val>
                                        </p:tav>
                                        <p:tav tm="100000">
                                          <p:val>
                                            <p:strVal val="#ppt_h"/>
                                          </p:val>
                                        </p:tav>
                                      </p:tavLst>
                                    </p:anim>
                                    <p:animEffect transition="in" filter="fade">
                                      <p:cBhvr>
                                        <p:cTn id="12" dur="500"/>
                                        <p:tgtEl>
                                          <p:spTgt spid="44"/>
                                        </p:tgtEl>
                                      </p:cBhvr>
                                    </p:animEffect>
                                  </p:childTnLst>
                                </p:cTn>
                              </p:par>
                              <p:par>
                                <p:cTn id="13" presetID="53" presetClass="entr" presetSubtype="0" fill="hold"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p:cTn id="15" dur="500" fill="hold"/>
                                        <p:tgtEl>
                                          <p:spTgt spid="43"/>
                                        </p:tgtEl>
                                        <p:attrNameLst>
                                          <p:attrName>ppt_w</p:attrName>
                                        </p:attrNameLst>
                                      </p:cBhvr>
                                      <p:tavLst>
                                        <p:tav tm="0">
                                          <p:val>
                                            <p:fltVal val="0"/>
                                          </p:val>
                                        </p:tav>
                                        <p:tav tm="100000">
                                          <p:val>
                                            <p:strVal val="#ppt_w"/>
                                          </p:val>
                                        </p:tav>
                                      </p:tavLst>
                                    </p:anim>
                                    <p:anim calcmode="lin" valueType="num">
                                      <p:cBhvr>
                                        <p:cTn id="16" dur="500" fill="hold"/>
                                        <p:tgtEl>
                                          <p:spTgt spid="43"/>
                                        </p:tgtEl>
                                        <p:attrNameLst>
                                          <p:attrName>ppt_h</p:attrName>
                                        </p:attrNameLst>
                                      </p:cBhvr>
                                      <p:tavLst>
                                        <p:tav tm="0">
                                          <p:val>
                                            <p:fltVal val="0"/>
                                          </p:val>
                                        </p:tav>
                                        <p:tav tm="100000">
                                          <p:val>
                                            <p:strVal val="#ppt_h"/>
                                          </p:val>
                                        </p:tav>
                                      </p:tavLst>
                                    </p:anim>
                                    <p:animEffect transition="in" filter="fade">
                                      <p:cBhvr>
                                        <p:cTn id="1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Sochurch v2">
      <a:dk1>
        <a:sysClr val="windowText" lastClr="000000"/>
      </a:dk1>
      <a:lt1>
        <a:sysClr val="window" lastClr="FFFFFF"/>
      </a:lt1>
      <a:dk2>
        <a:srgbClr val="552579"/>
      </a:dk2>
      <a:lt2>
        <a:srgbClr val="F8F8F8"/>
      </a:lt2>
      <a:accent1>
        <a:srgbClr val="DDDDDD"/>
      </a:accent1>
      <a:accent2>
        <a:srgbClr val="B2B2B2"/>
      </a:accent2>
      <a:accent3>
        <a:srgbClr val="969696"/>
      </a:accent3>
      <a:accent4>
        <a:srgbClr val="808080"/>
      </a:accent4>
      <a:accent5>
        <a:srgbClr val="5F5F5F"/>
      </a:accent5>
      <a:accent6>
        <a:srgbClr val="4D4D4D"/>
      </a:accent6>
      <a:hlink>
        <a:srgbClr val="4D4D4D"/>
      </a:hlink>
      <a:folHlink>
        <a:srgbClr val="4D4D4D"/>
      </a:folHlink>
    </a:clrScheme>
    <a:fontScheme name="SoChurch Font Theme">
      <a:majorFont>
        <a:latin typeface="Sansumi"/>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5692</TotalTime>
  <Words>528</Words>
  <Application>Microsoft Office PowerPoint</Application>
  <PresentationFormat>On-screen Show (4:3)</PresentationFormat>
  <Paragraphs>36</Paragraphs>
  <Slides>13</Slides>
  <Notes>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Jonathan</dc:creator>
  <cp:lastModifiedBy>Jonathan</cp:lastModifiedBy>
  <cp:revision>419</cp:revision>
  <dcterms:created xsi:type="dcterms:W3CDTF">2010-08-24T01:44:25Z</dcterms:created>
  <dcterms:modified xsi:type="dcterms:W3CDTF">2010-10-12T20:12:45Z</dcterms:modified>
</cp:coreProperties>
</file>

<file path=docProps/thumbnail.jpeg>
</file>